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1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05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7730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973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966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014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19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392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898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026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178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71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695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06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493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71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18EB-EC3B-4B44-B1D2-E79D9929CAF7}" type="datetimeFigureOut">
              <a:rPr lang="th-TH" smtClean="0"/>
              <a:t>27/10/63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13B8A4-8A86-490E-8645-04CBA7369F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353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162814" y="3370126"/>
            <a:ext cx="10146106" cy="2773181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การตรวจ</a:t>
            </a:r>
            <a:r>
              <a:rPr lang="th-TH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ประเมินภายในสำนักงานสีเขียว (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Green Office</a:t>
            </a:r>
            <a:r>
              <a:rPr lang="th-TH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ศูนย์</a:t>
            </a:r>
            <a:r>
              <a:rPr lang="th-TH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กิจการนักศึกษา </a:t>
            </a:r>
            <a: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อาคาร</a:t>
            </a:r>
            <a:r>
              <a:rPr lang="th-TH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อำนวย ยศ</a:t>
            </a:r>
            <a: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สุข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sz="4000" b="1" dirty="0" smtClean="0">
                <a:solidFill>
                  <a:srgbClr val="0070C0"/>
                </a:solidFill>
              </a:rPr>
              <a:t>ในวันอังคารที่ 27 ตุลาคม 2563</a:t>
            </a:r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ณ ห้องประชุม</a:t>
            </a:r>
            <a:r>
              <a:rPr lang="th-TH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ศิขรินทร์</a:t>
            </a:r>
            <a:r>
              <a:rPr lang="th-T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ศูนย์กิจการนักศึกษา อาคารอำนวย ยศสุข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th-TH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33" y="268396"/>
            <a:ext cx="3035757" cy="22493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8392671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11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Cordia New</vt:lpstr>
      <vt:lpstr>IrisUPC</vt:lpstr>
      <vt:lpstr>Trebuchet MS</vt:lpstr>
      <vt:lpstr>Wingdings 3</vt:lpstr>
      <vt:lpstr>เหลี่ยมเพชร</vt:lpstr>
      <vt:lpstr>การตรวจประเมินภายในสำนักงานสีเขียว (Green Office)  ศูนย์กิจการนักศึกษา อาคารอำนวย ยศสุข ในวันอังคารที่ 27 ตุลาคม 2563 ณ ห้องประชุมศิขรินทร์ ศูนย์กิจการนักศึกษา อาคารอำนวย ยศสุข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การตรวจประเมินภายในสำนักงานสีเขียว (Green Office)  ศูนย์กิจการนักศึกษา อาคารอำนวย ยศสุข ในวันอังคารที่ 27 ตุลาคม 2563 ณ ห้องประชุมศิขรินทร์ ศูนย์กิจการนักศึกษา อาคารอำนวย ยศสุข </dc:title>
  <dc:creator>Windows User</dc:creator>
  <cp:lastModifiedBy>Windows User</cp:lastModifiedBy>
  <cp:revision>1</cp:revision>
  <dcterms:created xsi:type="dcterms:W3CDTF">2020-10-27T01:53:09Z</dcterms:created>
  <dcterms:modified xsi:type="dcterms:W3CDTF">2020-10-27T02:01:27Z</dcterms:modified>
</cp:coreProperties>
</file>