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</p:sldMasterIdLst>
  <p:sldIdLst>
    <p:sldId id="256" r:id="rId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0512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056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7730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49737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9661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81014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0019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8392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58980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20266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1780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1715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36951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063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1493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2717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118EB-EC3B-4B44-B1D2-E79D9929CAF7}" type="datetimeFigureOut">
              <a:rPr lang="th-TH" smtClean="0"/>
              <a:t>27/10/63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13B8A4-8A86-490E-8645-04CBA7369F4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1353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  <p:sldLayoutId id="2147483892" r:id="rId12"/>
    <p:sldLayoutId id="2147483893" r:id="rId13"/>
    <p:sldLayoutId id="2147483894" r:id="rId14"/>
    <p:sldLayoutId id="2147483895" r:id="rId15"/>
    <p:sldLayoutId id="21474838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1"/>
          <p:cNvSpPr>
            <a:spLocks noGrp="1"/>
          </p:cNvSpPr>
          <p:nvPr>
            <p:ph type="ctrTitle"/>
          </p:nvPr>
        </p:nvSpPr>
        <p:spPr>
          <a:xfrm>
            <a:off x="162814" y="3370126"/>
            <a:ext cx="10146106" cy="2773181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การตรวจ</a:t>
            </a:r>
            <a:r>
              <a:rPr lang="th-TH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ประเมินภายในสำนักงานสีเขียว (</a:t>
            </a: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Green Office</a:t>
            </a:r>
            <a:r>
              <a:rPr lang="th-TH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</a:t>
            </a:r>
            <a:r>
              <a:rPr lang="th-TH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th-TH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th-TH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ศูนย์</a:t>
            </a:r>
            <a:r>
              <a:rPr lang="th-TH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กิจการนักศึกษา </a:t>
            </a:r>
            <a:r>
              <a:rPr lang="th-TH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อาคาร</a:t>
            </a:r>
            <a:r>
              <a:rPr lang="th-TH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อำนวย ยศ</a:t>
            </a:r>
            <a:r>
              <a:rPr lang="th-TH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สุข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th-TH" sz="4000" b="1" dirty="0" smtClean="0">
                <a:solidFill>
                  <a:srgbClr val="0070C0"/>
                </a:solidFill>
              </a:rPr>
              <a:t>ในวันอังคารที่ 27 ตุลาคม 2563</a:t>
            </a:r>
            <a:r>
              <a:rPr lang="en-US" sz="4000" b="1" dirty="0" smtClean="0">
                <a:solidFill>
                  <a:srgbClr val="0070C0"/>
                </a:solidFill>
              </a:rPr>
              <a:t/>
            </a:r>
            <a:br>
              <a:rPr lang="en-US" sz="4000" b="1" dirty="0" smtClean="0">
                <a:solidFill>
                  <a:srgbClr val="0070C0"/>
                </a:solidFill>
              </a:rPr>
            </a:br>
            <a:r>
              <a:rPr lang="th-TH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ณ ห้องประชุม</a:t>
            </a:r>
            <a:r>
              <a:rPr lang="th-TH" sz="4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ศิขรินทร์</a:t>
            </a:r>
            <a:r>
              <a:rPr lang="th-TH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ศูนย์กิจการนักศึกษา อาคารอำนวย ยศสุข</a:t>
            </a:r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th-TH" sz="36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รูปภาพ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733" y="268396"/>
            <a:ext cx="3035757" cy="22493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8392671"/>
      </p:ext>
    </p:extLst>
  </p:cSld>
  <p:clrMapOvr>
    <a:masterClrMapping/>
  </p:clrMapOvr>
</p:sld>
</file>

<file path=ppt/theme/theme1.xml><?xml version="1.0" encoding="utf-8"?>
<a:theme xmlns:a="http://schemas.openxmlformats.org/drawingml/2006/main" name="เหลี่ยมเพชร">
  <a:themeElements>
    <a:clrScheme name="เหลี่ยมเพชร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เหลี่ยมเพชร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11</Words>
  <Application>Microsoft Office PowerPoint</Application>
  <PresentationFormat>แบบจอกว้าง</PresentationFormat>
  <Paragraphs>1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Arial</vt:lpstr>
      <vt:lpstr>Cordia New</vt:lpstr>
      <vt:lpstr>IrisUPC</vt:lpstr>
      <vt:lpstr>Trebuchet MS</vt:lpstr>
      <vt:lpstr>Wingdings 3</vt:lpstr>
      <vt:lpstr>เหลี่ยมเพชร</vt:lpstr>
      <vt:lpstr>การตรวจประเมินภายในสำนักงานสีเขียว (Green Office)  ศูนย์กิจการนักศึกษา อาคารอำนวย ยศสุข ในวันอังคารที่ 27 ตุลาคม 2563 ณ ห้องประชุมศิขรินทร์ ศูนย์กิจการนักศึกษา อาคารอำนวย ยศสุข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การตรวจประเมินภายในสำนักงานสีเขียว (Green Office)  ศูนย์กิจการนักศึกษา อาคารอำนวย ยศสุข ในวันอังคารที่ 27 ตุลาคม 2563 ณ ห้องประชุมศิขรินทร์ ศูนย์กิจการนักศึกษา อาคารอำนวย ยศสุข </dc:title>
  <dc:creator>Windows User</dc:creator>
  <cp:lastModifiedBy>Windows User</cp:lastModifiedBy>
  <cp:revision>1</cp:revision>
  <dcterms:created xsi:type="dcterms:W3CDTF">2020-10-27T01:53:09Z</dcterms:created>
  <dcterms:modified xsi:type="dcterms:W3CDTF">2020-10-27T02:01:27Z</dcterms:modified>
</cp:coreProperties>
</file>