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39"/>
  </p:notesMasterIdLst>
  <p:handoutMasterIdLst>
    <p:handoutMasterId r:id="rId40"/>
  </p:handoutMasterIdLst>
  <p:sldIdLst>
    <p:sldId id="279" r:id="rId3"/>
    <p:sldId id="256" r:id="rId4"/>
    <p:sldId id="258" r:id="rId5"/>
    <p:sldId id="281" r:id="rId6"/>
    <p:sldId id="287" r:id="rId7"/>
    <p:sldId id="291" r:id="rId8"/>
    <p:sldId id="293" r:id="rId9"/>
    <p:sldId id="262" r:id="rId10"/>
    <p:sldId id="295" r:id="rId11"/>
    <p:sldId id="310" r:id="rId12"/>
    <p:sldId id="388" r:id="rId13"/>
    <p:sldId id="390" r:id="rId14"/>
    <p:sldId id="389" r:id="rId15"/>
    <p:sldId id="314" r:id="rId16"/>
    <p:sldId id="373" r:id="rId17"/>
    <p:sldId id="391" r:id="rId18"/>
    <p:sldId id="392" r:id="rId19"/>
    <p:sldId id="396" r:id="rId20"/>
    <p:sldId id="395" r:id="rId21"/>
    <p:sldId id="299" r:id="rId22"/>
    <p:sldId id="300" r:id="rId23"/>
    <p:sldId id="304" r:id="rId24"/>
    <p:sldId id="301" r:id="rId25"/>
    <p:sldId id="305" r:id="rId26"/>
    <p:sldId id="302" r:id="rId27"/>
    <p:sldId id="303" r:id="rId28"/>
    <p:sldId id="306" r:id="rId29"/>
    <p:sldId id="315" r:id="rId30"/>
    <p:sldId id="308" r:id="rId31"/>
    <p:sldId id="307" r:id="rId32"/>
    <p:sldId id="316" r:id="rId33"/>
    <p:sldId id="371" r:id="rId34"/>
    <p:sldId id="376" r:id="rId35"/>
    <p:sldId id="378" r:id="rId36"/>
    <p:sldId id="377" r:id="rId37"/>
    <p:sldId id="283" r:id="rId38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BA596"/>
    <a:srgbClr val="008080"/>
    <a:srgbClr val="CC0066"/>
    <a:srgbClr val="990099"/>
    <a:srgbClr val="3CB539"/>
    <a:srgbClr val="00FF00"/>
    <a:srgbClr val="FF5050"/>
    <a:srgbClr val="618EE9"/>
    <a:srgbClr val="993366"/>
    <a:srgbClr val="800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ลักษณะสีปานกลาง 2 - เน้น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15" autoAdjust="0"/>
    <p:restoredTop sz="94660"/>
  </p:normalViewPr>
  <p:slideViewPr>
    <p:cSldViewPr snapToGrid="0">
      <p:cViewPr varScale="1">
        <p:scale>
          <a:sx n="63" d="100"/>
          <a:sy n="63" d="100"/>
        </p:scale>
        <p:origin x="724" y="3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handoutMaster" Target="handoutMasters/handout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theme" Target="theme/theme1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หัวกระดาษ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56250C-A00E-40D0-A913-3693DF77B760}" type="datetimeFigureOut">
              <a:rPr lang="en-US" smtClean="0"/>
              <a:t>10/19/2021</a:t>
            </a:fld>
            <a:endParaRPr lang="en-US"/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E3F3C2-E910-4A28-BA86-901C813273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38606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8B701B-9D58-48FD-9419-41E670ED8BF8}" type="datetimeFigureOut">
              <a:rPr lang="vi-VN" smtClean="0"/>
              <a:t>19/10/2021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48F80D-EDF1-4E9A-9133-C1D677B4DB4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749018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22241-0785-49F1-9F8C-DEAA4A13A16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1337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8BC03-5EAE-470A-81DD-367DBE58EB46}" type="datetime1">
              <a:rPr lang="vi-VN" smtClean="0"/>
              <a:t>19/10/2021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01F915-0E6B-4207-8AD6-946758601A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64238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E4C67A-9D13-4B16-84FE-E0C12469F30C}" type="datetime1">
              <a:rPr lang="vi-VN" smtClean="0"/>
              <a:t>19/10/2021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01F915-0E6B-4207-8AD6-946758601A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31248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86DEF6-9664-46F0-A842-570639F514A2}" type="datetime1">
              <a:rPr lang="vi-VN" smtClean="0"/>
              <a:t>19/10/2021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01F915-0E6B-4207-8AD6-946758601A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13442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7D7FF1-672B-4DA5-AEA3-69C63749CF41}" type="datetime1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19/10/2021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71634A-9D27-4A81-A76E-72C17FCBBE67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90795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DACD05-3199-4CEC-9734-59AF36417701}" type="datetime1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19/10/2021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71634A-9D27-4A81-A76E-72C17FCBBE67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76062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CCC7B4-AD8C-417B-B30A-ECD7D6ACE58F}" type="datetime1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19/10/2021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71634A-9D27-4A81-A76E-72C17FCBBE67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41293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1D374A-8131-4BAF-92CE-60727AD1012E}" type="datetime1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19/10/2021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71634A-9D27-4A81-A76E-72C17FCBBE67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279944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451B248-5C9B-40CD-8D4D-675B21FF4C04}" type="datetime1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19/10/2021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71634A-9D27-4A81-A76E-72C17FCBBE67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953999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251E7C-5B3C-4997-A759-0A8A6E613C5F}" type="datetime1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19/10/2021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71634A-9D27-4A81-A76E-72C17FCBBE67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295166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C97558-2A83-489D-93BA-7C0194429125}" type="datetime1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19/10/2021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71634A-9D27-4A81-A76E-72C17FCBBE67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57929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5A93D6-94B9-4B30-A653-4B0B4DBB134C}" type="datetime1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19/10/2021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71634A-9D27-4A81-A76E-72C17FCBBE67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68093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B0DE2-C2C8-44B2-B919-BB20CC60C1AB}" type="datetime1">
              <a:rPr lang="vi-VN" smtClean="0"/>
              <a:t>19/10/2021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01F915-0E6B-4207-8AD6-946758601A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145152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C6DB64-8088-4EC3-A937-95C46F149820}" type="datetime1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19/10/2021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71634A-9D27-4A81-A76E-72C17FCBBE67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703108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3DAC50-0952-494A-8F3A-79E64EEEAA5C}" type="datetime1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19/10/2021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71634A-9D27-4A81-A76E-72C17FCBBE67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030792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870EC5-9DF6-4BF3-8A1C-F306FA6B3FB2}" type="datetime1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19/10/2021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71634A-9D27-4A81-A76E-72C17FCBBE67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06027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7E9385-C3EE-4797-8939-B06EC25B9FE3}" type="datetime1">
              <a:rPr lang="vi-VN" smtClean="0"/>
              <a:t>19/10/2021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01F915-0E6B-4207-8AD6-946758601A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96866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5B195-1CDC-46AE-A8AA-48D3E2A27183}" type="datetime1">
              <a:rPr lang="vi-VN" smtClean="0"/>
              <a:t>19/10/2021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01F915-0E6B-4207-8AD6-946758601A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26351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402C07-0C41-4D73-8712-B0790DBE60F5}" type="datetime1">
              <a:rPr lang="vi-VN" smtClean="0"/>
              <a:t>19/10/2021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01F915-0E6B-4207-8AD6-946758601A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95932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657C3-357E-45D1-BBFE-1278C9866501}" type="datetime1">
              <a:rPr lang="vi-VN" smtClean="0"/>
              <a:t>19/10/2021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01F915-0E6B-4207-8AD6-946758601A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10627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7EC17B-AFF0-4767-B4FF-FF37F165D93B}" type="datetime1">
              <a:rPr lang="vi-VN" smtClean="0"/>
              <a:t>19/10/2021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01F915-0E6B-4207-8AD6-946758601A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17492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0B245A-9126-4E6D-B557-98BE9D529507}" type="datetime1">
              <a:rPr lang="vi-VN" smtClean="0"/>
              <a:t>19/10/2021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01F915-0E6B-4207-8AD6-946758601A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11485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6C521F-F38E-40DF-A254-3C636777598E}" type="datetime1">
              <a:rPr lang="vi-VN" smtClean="0"/>
              <a:t>19/10/2021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01F915-0E6B-4207-8AD6-946758601A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38478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F5EA88-FABC-43BC-B94B-EDE474D8E26A}" type="datetime1">
              <a:rPr lang="vi-VN" smtClean="0"/>
              <a:t>19/10/2021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01F915-0E6B-4207-8AD6-946758601A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83164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9DDE8C-879E-4A15-A751-FB08099BA1F8}" type="datetime1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19/10/2021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71634A-9D27-4A81-A76E-72C17FCBBE67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35957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5.png"/><Relationship Id="rId7" Type="http://schemas.openxmlformats.org/officeDocument/2006/relationships/image" Target="../media/image2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.png"/><Relationship Id="rId4" Type="http://schemas.openxmlformats.org/officeDocument/2006/relationships/image" Target="../media/image22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.png"/><Relationship Id="rId4" Type="http://schemas.openxmlformats.org/officeDocument/2006/relationships/image" Target="../media/image23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.png"/><Relationship Id="rId4" Type="http://schemas.openxmlformats.org/officeDocument/2006/relationships/image" Target="../media/image24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.png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1.png"/><Relationship Id="rId7" Type="http://schemas.openxmlformats.org/officeDocument/2006/relationships/image" Target="../media/image2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Relationship Id="rId9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4.png"/><Relationship Id="rId7" Type="http://schemas.openxmlformats.org/officeDocument/2006/relationships/image" Target="../media/image2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35.jpg"/><Relationship Id="rId7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jp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39.jpg"/><Relationship Id="rId7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.png"/><Relationship Id="rId5" Type="http://schemas.openxmlformats.org/officeDocument/2006/relationships/image" Target="../media/image45.png"/><Relationship Id="rId4" Type="http://schemas.openxmlformats.org/officeDocument/2006/relationships/image" Target="../media/image44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7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7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image" Target="../media/image53.jp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4.png"/><Relationship Id="rId7" Type="http://schemas.openxmlformats.org/officeDocument/2006/relationships/image" Target="../media/image2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jp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58.png"/><Relationship Id="rId7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62.png"/><Relationship Id="rId7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9.jpe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1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10" Type="http://schemas.openxmlformats.org/officeDocument/2006/relationships/image" Target="../media/image4.png"/><Relationship Id="rId4" Type="http://schemas.openxmlformats.org/officeDocument/2006/relationships/image" Target="../media/image6.jpeg"/><Relationship Id="rId9" Type="http://schemas.microsoft.com/office/2007/relationships/hdphoto" Target="../media/hdphoto1.wdp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7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.png"/><Relationship Id="rId5" Type="http://schemas.openxmlformats.org/officeDocument/2006/relationships/image" Target="../media/image68.png"/><Relationship Id="rId4" Type="http://schemas.openxmlformats.org/officeDocument/2006/relationships/image" Target="../media/image67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.png"/><Relationship Id="rId4" Type="http://schemas.openxmlformats.org/officeDocument/2006/relationships/image" Target="../media/image7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.png"/><Relationship Id="rId4" Type="http://schemas.openxmlformats.org/officeDocument/2006/relationships/image" Target="../media/image7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.png"/><Relationship Id="rId5" Type="http://schemas.openxmlformats.org/officeDocument/2006/relationships/image" Target="../media/image73.png"/><Relationship Id="rId4" Type="http://schemas.openxmlformats.org/officeDocument/2006/relationships/image" Target="../media/image72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.png"/><Relationship Id="rId4" Type="http://schemas.openxmlformats.org/officeDocument/2006/relationships/image" Target="../media/image7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.png"/><Relationship Id="rId4" Type="http://schemas.openxmlformats.org/officeDocument/2006/relationships/image" Target="../media/image7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.png"/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.png"/><Relationship Id="rId5" Type="http://schemas.openxmlformats.org/officeDocument/2006/relationships/image" Target="../media/image13.png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.png"/><Relationship Id="rId5" Type="http://schemas.openxmlformats.org/officeDocument/2006/relationships/image" Target="../media/image5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กลุ่ม 6"/>
          <p:cNvGrpSpPr/>
          <p:nvPr/>
        </p:nvGrpSpPr>
        <p:grpSpPr>
          <a:xfrm>
            <a:off x="199176" y="5343553"/>
            <a:ext cx="11832879" cy="1499373"/>
            <a:chOff x="400251" y="5760279"/>
            <a:chExt cx="8646088" cy="1112893"/>
          </a:xfrm>
        </p:grpSpPr>
        <p:sp>
          <p:nvSpPr>
            <p:cNvPr id="8" name="TextBox 7"/>
            <p:cNvSpPr txBox="1"/>
            <p:nvPr/>
          </p:nvSpPr>
          <p:spPr>
            <a:xfrm>
              <a:off x="7543800" y="6332508"/>
              <a:ext cx="411804" cy="274133"/>
            </a:xfrm>
            <a:prstGeom prst="rect">
              <a:avLst/>
            </a:prstGeom>
            <a:solidFill>
              <a:srgbClr val="7030A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FFFF00"/>
                  </a:solidFill>
                  <a:latin typeface="AR BLANCA" pitchFamily="2" charset="0"/>
                  <a:cs typeface="Arabic Transparent" pitchFamily="2" charset="-78"/>
                </a:rPr>
                <a:t>2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7970196" y="6422757"/>
              <a:ext cx="411804" cy="274133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FFFF00"/>
                  </a:solidFill>
                  <a:latin typeface="AR BLANCA" pitchFamily="2" charset="0"/>
                  <a:cs typeface="Arabic Transparent" pitchFamily="2" charset="-78"/>
                </a:rPr>
                <a:t>0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8382000" y="6147842"/>
              <a:ext cx="411804" cy="274133"/>
            </a:xfrm>
            <a:prstGeom prst="rect">
              <a:avLst/>
            </a:prstGeom>
            <a:solidFill>
              <a:srgbClr val="7030A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FFFF00"/>
                  </a:solidFill>
                  <a:latin typeface="AR BLANCA" pitchFamily="2" charset="0"/>
                  <a:cs typeface="Arabic Transparent" pitchFamily="2" charset="-78"/>
                </a:rPr>
                <a:t>2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8634535" y="5760279"/>
              <a:ext cx="411804" cy="274133"/>
            </a:xfrm>
            <a:prstGeom prst="rect">
              <a:avLst/>
            </a:prstGeom>
            <a:solidFill>
              <a:srgbClr val="7030A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FFFF00"/>
                  </a:solidFill>
                  <a:latin typeface="AR BLANCA" pitchFamily="2" charset="0"/>
                  <a:cs typeface="Arabic Transparent" pitchFamily="2" charset="-78"/>
                </a:rPr>
                <a:t>1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821044" y="6332508"/>
              <a:ext cx="381000" cy="27413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7030A0"/>
                  </a:solidFill>
                  <a:latin typeface="AR BLANCA" pitchFamily="2" charset="0"/>
                  <a:cs typeface="Arabic Transparent" pitchFamily="2" charset="-78"/>
                </a:rPr>
                <a:t>J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400251" y="6434846"/>
              <a:ext cx="381000" cy="274133"/>
            </a:xfrm>
            <a:prstGeom prst="rect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7030A0"/>
                  </a:solidFill>
                  <a:latin typeface="AR BLANCA" pitchFamily="2" charset="0"/>
                  <a:cs typeface="Arabic Transparent" pitchFamily="2" charset="-78"/>
                </a:rPr>
                <a:t>M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248366" y="6438605"/>
              <a:ext cx="381000" cy="274133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7030A0"/>
                  </a:solidFill>
                  <a:latin typeface="AR BLANCA" pitchFamily="2" charset="0"/>
                  <a:cs typeface="Arabic Transparent" pitchFamily="2" charset="-78"/>
                </a:rPr>
                <a:t>U</a:t>
              </a:r>
            </a:p>
          </p:txBody>
        </p:sp>
        <p:sp>
          <p:nvSpPr>
            <p:cNvPr id="15" name="สี่เหลี่ยมผืนผ้า 14"/>
            <p:cNvSpPr/>
            <p:nvPr/>
          </p:nvSpPr>
          <p:spPr>
            <a:xfrm>
              <a:off x="1161542" y="6484818"/>
              <a:ext cx="6896100" cy="3883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TW" sz="2000" dirty="0">
                  <a:solidFill>
                    <a:srgbClr val="00808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.VnArial Narrow" panose="020B7200000000000000"/>
                  <a:cs typeface="TH Niramit AS" pitchFamily="2" charset="-34"/>
                </a:rPr>
                <a:t>Division of Student Development </a:t>
              </a:r>
              <a:r>
                <a:rPr lang="en-US" altLang="zh-TW" sz="2000" dirty="0" err="1">
                  <a:solidFill>
                    <a:srgbClr val="00808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.VnArial Narrow" panose="020B7200000000000000"/>
                  <a:cs typeface="TH Niramit AS" pitchFamily="2" charset="-34"/>
                </a:rPr>
                <a:t>Maejo</a:t>
              </a:r>
              <a:r>
                <a:rPr lang="en-US" altLang="zh-TW" sz="2000" dirty="0">
                  <a:solidFill>
                    <a:srgbClr val="00808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.VnArial Narrow" panose="020B7200000000000000"/>
                  <a:cs typeface="TH Niramit AS" pitchFamily="2" charset="-34"/>
                </a:rPr>
                <a:t> University</a:t>
              </a:r>
              <a:r>
                <a:rPr lang="en-US" altLang="zh-TW" sz="2800" b="1" dirty="0">
                  <a:solidFill>
                    <a:srgbClr val="008080"/>
                  </a:solidFill>
                  <a:latin typeface=".VnArial Narrow" panose="020B7200000000000000"/>
                  <a:cs typeface="TH Niramit AS" pitchFamily="2" charset="-34"/>
                </a:rPr>
                <a:t> </a:t>
              </a:r>
              <a:r>
                <a:rPr lang="zh-TW" altLang="en-US" dirty="0">
                  <a:solidFill>
                    <a:srgbClr val="00808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.VnArial Narrow" panose="020B7200000000000000"/>
                  <a:cs typeface="TH Niramit AS" pitchFamily="2" charset="-34"/>
                </a:rPr>
                <a:t>梅州大學</a:t>
              </a:r>
              <a:r>
                <a:rPr lang="en-US" altLang="zh-TW" dirty="0">
                  <a:solidFill>
                    <a:srgbClr val="00808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.VnArial Narrow" panose="020B7200000000000000"/>
                  <a:cs typeface="TH Niramit AS" pitchFamily="2" charset="-34"/>
                </a:rPr>
                <a:t>-</a:t>
              </a:r>
              <a:r>
                <a:rPr kumimoji="0" lang="zh-TW" altLang="en-US" b="0" i="0" u="none" strike="noStrike" cap="none" normalizeH="0" baseline="0" dirty="0">
                  <a:ln>
                    <a:noFill/>
                  </a:ln>
                  <a:solidFill>
                    <a:srgbClr val="00808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.VnArial Narrow" panose="020B7200000000000000"/>
                </a:rPr>
                <a:t>學生髮展部</a:t>
              </a:r>
              <a:r>
                <a:rPr kumimoji="0" lang="zh-TW" altLang="en-US" sz="800" b="0" i="0" u="none" strike="noStrike" cap="none" normalizeH="0" baseline="0" dirty="0">
                  <a:ln>
                    <a:noFill/>
                  </a:ln>
                  <a:solidFill>
                    <a:srgbClr val="008080"/>
                  </a:solidFill>
                  <a:effectLst/>
                  <a:latin typeface=".VnArial Narrow" panose="020B7200000000000000"/>
                </a:rPr>
                <a:t> </a:t>
              </a:r>
              <a:endParaRPr kumimoji="0" lang="zh-TW" altLang="en-US" b="0" i="0" u="none" strike="noStrike" cap="none" normalizeH="0" baseline="0" dirty="0">
                <a:ln>
                  <a:noFill/>
                </a:ln>
                <a:solidFill>
                  <a:srgbClr val="008080"/>
                </a:solidFill>
                <a:effectLst/>
                <a:latin typeface=".VnArial Narrow" panose="020B7200000000000000"/>
              </a:endParaRPr>
            </a:p>
          </p:txBody>
        </p:sp>
      </p:grpSp>
      <p:sp>
        <p:nvSpPr>
          <p:cNvPr id="16" name="Rectangle 23"/>
          <p:cNvSpPr/>
          <p:nvPr/>
        </p:nvSpPr>
        <p:spPr>
          <a:xfrm>
            <a:off x="23475" y="5232868"/>
            <a:ext cx="625818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th-TH" sz="2800" b="1" dirty="0">
                <a:solidFill>
                  <a:srgbClr val="002060"/>
                </a:solidFill>
                <a:latin typeface="TH SarabunPSK" pitchFamily="34" charset="-34"/>
                <a:cs typeface="+mj-cs"/>
              </a:rPr>
              <a:t>ผู้ช่วยศาสตราจารย์ ว่าที่ร้อยตรี ดร.นิโรจน์  สินณรงค์</a:t>
            </a:r>
            <a:r>
              <a:rPr lang="en-US" sz="2800" b="1" dirty="0">
                <a:solidFill>
                  <a:srgbClr val="002060"/>
                </a:solidFill>
                <a:latin typeface="TH SarabunPSK" pitchFamily="34" charset="-34"/>
                <a:cs typeface="+mj-cs"/>
              </a:rPr>
              <a:t> </a:t>
            </a:r>
            <a:r>
              <a:rPr lang="en-US" dirty="0">
                <a:solidFill>
                  <a:srgbClr val="002060"/>
                </a:solidFill>
                <a:cs typeface="+mj-cs"/>
              </a:rPr>
              <a:t>(</a:t>
            </a:r>
            <a:r>
              <a:rPr lang="zh-TW" altLang="en-US" dirty="0">
                <a:solidFill>
                  <a:srgbClr val="002060"/>
                </a:solidFill>
                <a:cs typeface="+mj-cs"/>
              </a:rPr>
              <a:t>張榮傑</a:t>
            </a:r>
            <a:r>
              <a:rPr lang="en-US" dirty="0">
                <a:solidFill>
                  <a:srgbClr val="002060"/>
                </a:solidFill>
                <a:cs typeface="+mj-cs"/>
              </a:rPr>
              <a:t>)</a:t>
            </a:r>
            <a:endParaRPr lang="en-US" sz="2800" dirty="0">
              <a:solidFill>
                <a:srgbClr val="002060"/>
              </a:solidFill>
              <a:cs typeface="+mj-cs"/>
            </a:endParaRPr>
          </a:p>
          <a:p>
            <a:pPr lvl="0" algn="ctr"/>
            <a:r>
              <a:rPr lang="en-US" sz="2800" b="1" dirty="0">
                <a:solidFill>
                  <a:srgbClr val="002060"/>
                </a:solidFill>
                <a:latin typeface="TH SarabunPSK" pitchFamily="34" charset="-34"/>
                <a:cs typeface="+mj-cs"/>
              </a:rPr>
              <a:t>Ph.D.in Applied Economics, NCHU-Taiwan</a:t>
            </a:r>
          </a:p>
        </p:txBody>
      </p:sp>
      <p:sp>
        <p:nvSpPr>
          <p:cNvPr id="19" name="Rectangle 36"/>
          <p:cNvSpPr/>
          <p:nvPr/>
        </p:nvSpPr>
        <p:spPr>
          <a:xfrm>
            <a:off x="3586260" y="943808"/>
            <a:ext cx="8575040" cy="206210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4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รวมพลังพัฒนาศักยภาพนักศึกษา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4000" b="1" dirty="0">
                <a:solidFill>
                  <a:srgbClr val="008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เพื่อเสริมสร้างทักษะการเรียนรู้ในศตวรรษที่ 21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4000" b="1" dirty="0">
                <a:ln w="0"/>
                <a:solidFill>
                  <a:srgbClr val="008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+mj-cs"/>
              </a:rPr>
              <a:t>และเชื่อมโยงสู่การตอบโจทย์ </a:t>
            </a:r>
            <a:r>
              <a:rPr lang="en-US" sz="4000" b="1" dirty="0">
                <a:ln w="0"/>
                <a:solidFill>
                  <a:srgbClr val="008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+mj-cs"/>
              </a:rPr>
              <a:t>PLOs</a:t>
            </a:r>
            <a:endParaRPr kumimoji="0" lang="en-US" sz="4000" b="1" i="0" u="none" strike="noStrike" kern="1200" cap="none" spc="0" normalizeH="0" baseline="0" noProof="0" dirty="0">
              <a:ln w="0"/>
              <a:solidFill>
                <a:srgbClr val="00808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H SarabunPSK" pitchFamily="34" charset="-34"/>
              <a:cs typeface="+mj-cs"/>
            </a:endParaRPr>
          </a:p>
        </p:txBody>
      </p:sp>
      <p:sp>
        <p:nvSpPr>
          <p:cNvPr id="21" name="Rectangle 23"/>
          <p:cNvSpPr/>
          <p:nvPr/>
        </p:nvSpPr>
        <p:spPr>
          <a:xfrm>
            <a:off x="4272514" y="2836572"/>
            <a:ext cx="702784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th-TH" sz="3200" b="1" dirty="0">
                <a:solidFill>
                  <a:srgbClr val="002060"/>
                </a:solidFill>
                <a:latin typeface="TH SarabunPSK" pitchFamily="34" charset="-34"/>
                <a:cs typeface="+mj-cs"/>
              </a:rPr>
              <a:t>โดย</a:t>
            </a:r>
          </a:p>
          <a:p>
            <a:pPr lvl="0" algn="ctr"/>
            <a:r>
              <a:rPr lang="th-TH" sz="3200" b="1" dirty="0">
                <a:solidFill>
                  <a:srgbClr val="002060"/>
                </a:solidFill>
                <a:latin typeface="TH SarabunPSK" pitchFamily="34" charset="-34"/>
                <a:cs typeface="+mj-cs"/>
              </a:rPr>
              <a:t>รักษาการแทนผู้ช่วยอธิการบดี</a:t>
            </a:r>
          </a:p>
          <a:p>
            <a:pPr lvl="0" algn="ctr"/>
            <a:r>
              <a:rPr lang="th-TH" sz="3200" b="1" dirty="0">
                <a:solidFill>
                  <a:srgbClr val="002060"/>
                </a:solidFill>
                <a:latin typeface="TH SarabunPSK" pitchFamily="34" charset="-34"/>
                <a:cs typeface="+mj-cs"/>
              </a:rPr>
              <a:t>มหาวิทยาลัยแม่โจ้</a:t>
            </a:r>
            <a:endParaRPr lang="en-US" sz="3200" b="1" dirty="0">
              <a:solidFill>
                <a:srgbClr val="002060"/>
              </a:solidFill>
              <a:latin typeface="TH SarabunPSK" pitchFamily="34" charset="-34"/>
              <a:cs typeface="+mj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440251" y="4414466"/>
            <a:ext cx="485261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h-TH" sz="2400" b="1" dirty="0">
                <a:solidFill>
                  <a:srgbClr val="008080"/>
                </a:solidFill>
                <a:latin typeface="TH SarabunPSK" pitchFamily="34" charset="-34"/>
                <a:cs typeface="+mj-cs"/>
              </a:rPr>
              <a:t>๒๐  ตุลาคม  ๒๕๖๔</a:t>
            </a:r>
          </a:p>
          <a:p>
            <a:pPr algn="ctr"/>
            <a:r>
              <a:rPr lang="th-TH" sz="2400" b="1" dirty="0">
                <a:solidFill>
                  <a:srgbClr val="008080"/>
                </a:solidFill>
                <a:latin typeface="TH SarabunPSK" pitchFamily="34" charset="-34"/>
                <a:cs typeface="+mj-cs"/>
              </a:rPr>
              <a:t>ณ ห้องประชุมอาคม กาญจนประโชติ มหาวิทยาลัยแม่โจ้</a:t>
            </a:r>
            <a:endParaRPr lang="en-US" sz="2400" b="1" dirty="0">
              <a:solidFill>
                <a:srgbClr val="008080"/>
              </a:solidFill>
              <a:latin typeface="TH SarabunPSK" pitchFamily="34" charset="-34"/>
              <a:cs typeface="+mj-cs"/>
            </a:endParaRPr>
          </a:p>
        </p:txBody>
      </p:sp>
      <p:sp>
        <p:nvSpPr>
          <p:cNvPr id="17" name="ตัวแทนหมายเลขภาพนิ่ง 16"/>
          <p:cNvSpPr>
            <a:spLocks noGrp="1"/>
          </p:cNvSpPr>
          <p:nvPr>
            <p:ph type="sldNum" sz="quarter" idx="12"/>
          </p:nvPr>
        </p:nvSpPr>
        <p:spPr>
          <a:xfrm>
            <a:off x="9429341" y="6356350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71634A-9D27-4A81-A76E-72C17FCBBE67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8809A9E0-763A-4E07-BB84-6969DB8748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1222"/>
            <a:ext cx="4762500" cy="1038225"/>
          </a:xfrm>
          <a:prstGeom prst="rect">
            <a:avLst/>
          </a:prstGeom>
        </p:spPr>
      </p:pic>
      <p:pic>
        <p:nvPicPr>
          <p:cNvPr id="22" name="Picture 2" descr="การตอบสนองต่อเป้าหมาย UN SDGs | บริษัท ยูเอซี โกลบอล จำกัด (มหาชน)">
            <a:extLst>
              <a:ext uri="{FF2B5EF4-FFF2-40B4-BE49-F238E27FC236}">
                <a16:creationId xmlns:a16="http://schemas.microsoft.com/office/drawing/2014/main" id="{1061D92B-EC92-4AC0-9D69-39713DA9811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6" r="4" b="3"/>
          <a:stretch/>
        </p:blipFill>
        <p:spPr bwMode="auto">
          <a:xfrm>
            <a:off x="10606439" y="107616"/>
            <a:ext cx="1387841" cy="1345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E161E16-A8A7-4DBA-9A16-7F996CC3CEF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871" t="9785" r="5499" b="20296"/>
          <a:stretch/>
        </p:blipFill>
        <p:spPr>
          <a:xfrm>
            <a:off x="1696720" y="2175237"/>
            <a:ext cx="2369595" cy="290594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401766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หมายเลขภาพนิ่ง 1"/>
          <p:cNvSpPr>
            <a:spLocks noGrp="1"/>
          </p:cNvSpPr>
          <p:nvPr>
            <p:ph type="sldNum" sz="quarter" idx="12"/>
          </p:nvPr>
        </p:nvSpPr>
        <p:spPr>
          <a:xfrm>
            <a:off x="10469652" y="6400295"/>
            <a:ext cx="1607865" cy="33855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71634A-9D27-4A81-A76E-72C17FCBBE67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vi-VN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56" name="Group 32">
            <a:extLst>
              <a:ext uri="{FF2B5EF4-FFF2-40B4-BE49-F238E27FC236}">
                <a16:creationId xmlns:a16="http://schemas.microsoft.com/office/drawing/2014/main" id="{DC7BA5E7-F9A2-437A-BFC1-1E8A66EB4B0B}"/>
              </a:ext>
            </a:extLst>
          </p:cNvPr>
          <p:cNvGrpSpPr/>
          <p:nvPr/>
        </p:nvGrpSpPr>
        <p:grpSpPr>
          <a:xfrm>
            <a:off x="7510974" y="6396347"/>
            <a:ext cx="3899310" cy="400110"/>
            <a:chOff x="3091353" y="6171268"/>
            <a:chExt cx="3899310" cy="400110"/>
          </a:xfrm>
        </p:grpSpPr>
        <p:sp>
          <p:nvSpPr>
            <p:cNvPr id="57" name="Rectangle 33">
              <a:extLst>
                <a:ext uri="{FF2B5EF4-FFF2-40B4-BE49-F238E27FC236}">
                  <a16:creationId xmlns:a16="http://schemas.microsoft.com/office/drawing/2014/main" id="{63CEF8BF-2F39-441B-B2CC-8F8890D2ACED}"/>
                </a:ext>
              </a:extLst>
            </p:cNvPr>
            <p:cNvSpPr/>
            <p:nvPr/>
          </p:nvSpPr>
          <p:spPr>
            <a:xfrm>
              <a:off x="3091353" y="6189713"/>
              <a:ext cx="3899310" cy="338554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 w="0"/>
                  <a:solidFill>
                    <a:srgbClr val="7030A0"/>
                  </a:solidFill>
                  <a:effectLst/>
                  <a:uLnTx/>
                  <a:uFillTx/>
                  <a:cs typeface="Arial" panose="020B0604020202020204" pitchFamily="34" charset="0"/>
                </a:rPr>
                <a:t>Better Together </a:t>
              </a:r>
              <a:r>
                <a:rPr kumimoji="0" lang="th-TH" sz="1600" b="1" i="0" u="none" strike="noStrike" kern="1200" cap="none" spc="0" normalizeH="0" baseline="0" noProof="0" dirty="0">
                  <a:ln w="0"/>
                  <a:solidFill>
                    <a:srgbClr val="7030A0"/>
                  </a:solidFill>
                  <a:effectLst/>
                  <a:uLnTx/>
                  <a:uFillTx/>
                  <a:cs typeface="Arial" panose="020B0604020202020204" pitchFamily="34" charset="0"/>
                </a:rPr>
                <a:t>     </a:t>
              </a:r>
              <a:r>
                <a:rPr kumimoji="0" lang="en-US" sz="1600" b="1" i="0" u="none" strike="noStrike" kern="1200" cap="none" spc="0" normalizeH="0" baseline="0" noProof="0" dirty="0">
                  <a:ln w="0"/>
                  <a:solidFill>
                    <a:srgbClr val="7030A0"/>
                  </a:solidFill>
                  <a:effectLst/>
                  <a:uLnTx/>
                  <a:uFillTx/>
                  <a:cs typeface="Arial" panose="020B0604020202020204" pitchFamily="34" charset="0"/>
                </a:rPr>
                <a:t>Nirote</a:t>
              </a:r>
              <a:r>
                <a:rPr kumimoji="0" lang="en-US" sz="1600" b="1" i="0" u="none" strike="noStrike" kern="1200" cap="none" spc="0" normalizeH="0" noProof="0" dirty="0">
                  <a:ln w="0"/>
                  <a:solidFill>
                    <a:srgbClr val="7030A0"/>
                  </a:solidFill>
                  <a:effectLst/>
                  <a:uLnTx/>
                  <a:uFillTx/>
                  <a:cs typeface="Arial" panose="020B0604020202020204" pitchFamily="34" charset="0"/>
                </a:rPr>
                <a:t> Sinnarong (Ph.D.)</a:t>
              </a:r>
              <a:endParaRPr kumimoji="0" lang="en-US" sz="1600" b="1" i="0" u="none" strike="noStrike" kern="1200" cap="none" spc="0" normalizeH="0" baseline="0" noProof="0" dirty="0">
                <a:ln w="0"/>
                <a:solidFill>
                  <a:srgbClr val="7030A0"/>
                </a:solidFill>
                <a:effectLst/>
                <a:uLnTx/>
                <a:uFillTx/>
                <a:cs typeface="Arial" panose="020B0604020202020204" pitchFamily="34" charset="0"/>
              </a:endParaRPr>
            </a:p>
          </p:txBody>
        </p:sp>
        <p:pic>
          <p:nvPicPr>
            <p:cNvPr id="60" name="Picture 34">
              <a:extLst>
                <a:ext uri="{FF2B5EF4-FFF2-40B4-BE49-F238E27FC236}">
                  <a16:creationId xmlns:a16="http://schemas.microsoft.com/office/drawing/2014/main" id="{368B8F2A-19E3-4206-A141-729566E053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544904" y="6171268"/>
              <a:ext cx="278051" cy="400110"/>
            </a:xfrm>
            <a:prstGeom prst="rect">
              <a:avLst/>
            </a:prstGeom>
          </p:spPr>
        </p:pic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A428906C-3F22-4C41-8DCE-34554F40B7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389" y="112742"/>
            <a:ext cx="3578662" cy="780356"/>
          </a:xfrm>
          <a:prstGeom prst="rect">
            <a:avLst/>
          </a:prstGeom>
        </p:spPr>
      </p:pic>
      <p:sp>
        <p:nvSpPr>
          <p:cNvPr id="8" name="ชื่อเรื่อง 1">
            <a:extLst>
              <a:ext uri="{FF2B5EF4-FFF2-40B4-BE49-F238E27FC236}">
                <a16:creationId xmlns:a16="http://schemas.microsoft.com/office/drawing/2014/main" id="{667FD8B1-A240-4DFF-980C-7C9574161AB4}"/>
              </a:ext>
            </a:extLst>
          </p:cNvPr>
          <p:cNvSpPr txBox="1">
            <a:spLocks/>
          </p:cNvSpPr>
          <p:nvPr/>
        </p:nvSpPr>
        <p:spPr>
          <a:xfrm>
            <a:off x="3642238" y="445861"/>
            <a:ext cx="8435279" cy="13208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b="1" dirty="0">
                <a:solidFill>
                  <a:srgbClr val="008080"/>
                </a:solidFill>
                <a:latin typeface="TH SarabunPSK" panose="020B0500040200020003" pitchFamily="34" charset="-34"/>
              </a:rPr>
              <a:t>2.</a:t>
            </a:r>
            <a:r>
              <a:rPr lang="th-TH" b="1" dirty="0">
                <a:solidFill>
                  <a:srgbClr val="008080"/>
                </a:solidFill>
                <a:latin typeface="TH SarabunPSK" panose="020B0500040200020003" pitchFamily="34" charset="-34"/>
              </a:rPr>
              <a:t> แผนกิจกรรมพัฒนานักศึกษา</a:t>
            </a:r>
            <a:endParaRPr lang="en-US" dirty="0">
              <a:solidFill>
                <a:srgbClr val="008080"/>
              </a:solidFill>
              <a:latin typeface="TH SarabunPSK" panose="020B0500040200020003" pitchFamily="34" charset="-34"/>
            </a:endParaRPr>
          </a:p>
        </p:txBody>
      </p:sp>
      <p:sp>
        <p:nvSpPr>
          <p:cNvPr id="9" name="ตัวแทนเนื้อหา 2">
            <a:extLst>
              <a:ext uri="{FF2B5EF4-FFF2-40B4-BE49-F238E27FC236}">
                <a16:creationId xmlns:a16="http://schemas.microsoft.com/office/drawing/2014/main" id="{2E92AAF3-8BE7-413B-B460-A196CEEE8604}"/>
              </a:ext>
            </a:extLst>
          </p:cNvPr>
          <p:cNvSpPr txBox="1">
            <a:spLocks/>
          </p:cNvSpPr>
          <p:nvPr/>
        </p:nvSpPr>
        <p:spPr>
          <a:xfrm>
            <a:off x="1063844" y="2083516"/>
            <a:ext cx="10443097" cy="4247754"/>
          </a:xfrm>
          <a:prstGeom prst="rect">
            <a:avLst/>
          </a:prstGeom>
          <a:ln w="28575">
            <a:solidFill>
              <a:srgbClr val="008080"/>
            </a:solidFill>
          </a:ln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h-TH" sz="3200" b="1" dirty="0">
                <a:latin typeface="TH SarabunPSK" panose="020B0500040200020003" pitchFamily="34" charset="-34"/>
                <a:cs typeface="+mj-cs"/>
              </a:rPr>
              <a:t>เพื่อจัดกิจกรรมนักศึกษาที่นอกเหนือจากสาระวิชา เพื่อการดำรงชีวิตในศตวรรษที่ 21</a:t>
            </a:r>
            <a:endParaRPr lang="en-US" sz="3200" dirty="0">
              <a:latin typeface="TH SarabunPSK" panose="020B0500040200020003" pitchFamily="34" charset="-34"/>
              <a:cs typeface="+mj-cs"/>
            </a:endParaRPr>
          </a:p>
          <a:p>
            <a:r>
              <a:rPr lang="th-TH" sz="3200" b="1" dirty="0">
                <a:latin typeface="TH SarabunPSK" panose="020B0500040200020003" pitchFamily="34" charset="-34"/>
                <a:cs typeface="+mj-cs"/>
              </a:rPr>
              <a:t>เพื่อกำหนดกิจกรรมนักศึกษาให้สอดคล้องกับ </a:t>
            </a:r>
            <a:r>
              <a:rPr lang="en-US" sz="3200" b="1" dirty="0">
                <a:latin typeface="TH SarabunPSK" panose="020B0500040200020003" pitchFamily="34" charset="-34"/>
                <a:cs typeface="+mj-cs"/>
              </a:rPr>
              <a:t>TQF </a:t>
            </a:r>
            <a:r>
              <a:rPr lang="th-TH" sz="3200" b="1" dirty="0">
                <a:latin typeface="TH SarabunPSK" panose="020B0500040200020003" pitchFamily="34" charset="-34"/>
                <a:cs typeface="+mj-cs"/>
              </a:rPr>
              <a:t>5 ด้าน ตามเป้าหมายผลลัพธ์ </a:t>
            </a:r>
            <a:r>
              <a:rPr lang="en-US" sz="3200" b="1" dirty="0">
                <a:latin typeface="TH SarabunPSK" panose="020B0500040200020003" pitchFamily="34" charset="-34"/>
                <a:cs typeface="+mj-cs"/>
              </a:rPr>
              <a:t>PLO </a:t>
            </a:r>
            <a:r>
              <a:rPr lang="th-TH" sz="3200" b="1" dirty="0">
                <a:latin typeface="TH SarabunPSK" panose="020B0500040200020003" pitchFamily="34" charset="-34"/>
                <a:cs typeface="+mj-cs"/>
              </a:rPr>
              <a:t>ที่เกี่ยวข้องในสัดส่วนที่เหมาะสม</a:t>
            </a:r>
            <a:endParaRPr lang="en-US" sz="3200" dirty="0">
              <a:latin typeface="TH SarabunPSK" panose="020B0500040200020003" pitchFamily="34" charset="-34"/>
              <a:cs typeface="+mj-cs"/>
            </a:endParaRPr>
          </a:p>
          <a:p>
            <a:r>
              <a:rPr lang="th-TH" sz="3200" b="1" dirty="0">
                <a:latin typeface="TH SarabunPSK" panose="020B0500040200020003" pitchFamily="34" charset="-34"/>
                <a:cs typeface="+mj-cs"/>
              </a:rPr>
              <a:t>เพื่อสนับสนุนการเรียนรู้ของนักศึกษาให้มีคุณสมบัติที่พึงประสงค์ตามผลการเรียนรู้และศักยภาพทางอาชีพ</a:t>
            </a:r>
            <a:endParaRPr lang="en-US" sz="3200" dirty="0">
              <a:latin typeface="TH SarabunPSK" panose="020B0500040200020003" pitchFamily="34" charset="-34"/>
              <a:cs typeface="+mj-cs"/>
            </a:endParaRPr>
          </a:p>
          <a:p>
            <a:r>
              <a:rPr lang="th-TH" sz="3200" b="1" dirty="0">
                <a:latin typeface="TH SarabunPSK" panose="020B0500040200020003" pitchFamily="34" charset="-34"/>
                <a:cs typeface="+mj-cs"/>
              </a:rPr>
              <a:t>เพื่อสนับสนุนการสร้างผู้ประกอบการใหม่ (</a:t>
            </a:r>
            <a:r>
              <a:rPr lang="en-US" sz="3200" b="1" dirty="0">
                <a:latin typeface="TH SarabunPSK" panose="020B0500040200020003" pitchFamily="34" charset="-34"/>
                <a:cs typeface="+mj-cs"/>
              </a:rPr>
              <a:t>New Startups</a:t>
            </a:r>
            <a:r>
              <a:rPr lang="th-TH" sz="3200" b="1" dirty="0">
                <a:latin typeface="TH SarabunPSK" panose="020B0500040200020003" pitchFamily="34" charset="-34"/>
                <a:cs typeface="+mj-cs"/>
              </a:rPr>
              <a:t>)</a:t>
            </a:r>
            <a:r>
              <a:rPr lang="en-US" sz="3200" b="1" dirty="0">
                <a:latin typeface="TH SarabunPSK" panose="020B0500040200020003" pitchFamily="34" charset="-34"/>
                <a:cs typeface="+mj-cs"/>
              </a:rPr>
              <a:t>  </a:t>
            </a:r>
            <a:r>
              <a:rPr lang="th-TH" sz="3200" b="1" dirty="0">
                <a:latin typeface="TH SarabunPSK" panose="020B0500040200020003" pitchFamily="34" charset="-34"/>
                <a:cs typeface="+mj-cs"/>
              </a:rPr>
              <a:t>สัดส่วนของ</a:t>
            </a:r>
            <a:r>
              <a:rPr lang="th-TH" sz="3200" b="1" dirty="0" err="1">
                <a:latin typeface="TH SarabunPSK" panose="020B0500040200020003" pitchFamily="34" charset="-34"/>
                <a:cs typeface="+mj-cs"/>
              </a:rPr>
              <a:t>จํานวน</a:t>
            </a:r>
            <a:r>
              <a:rPr lang="th-TH" sz="3200" b="1" dirty="0">
                <a:latin typeface="TH SarabunPSK" panose="020B0500040200020003" pitchFamily="34" charset="-34"/>
                <a:cs typeface="+mj-cs"/>
              </a:rPr>
              <a:t>นักศึกษาหรือบัณฑิตที่เป็นผู้ประกอบการ (จบการศึกษาไม่เกิน </a:t>
            </a:r>
            <a:r>
              <a:rPr lang="en-US" sz="3200" b="1" dirty="0">
                <a:latin typeface="TH SarabunPSK" panose="020B0500040200020003" pitchFamily="34" charset="-34"/>
                <a:cs typeface="+mj-cs"/>
              </a:rPr>
              <a:t>5 </a:t>
            </a:r>
            <a:r>
              <a:rPr lang="th-TH" sz="3200" b="1" dirty="0">
                <a:latin typeface="TH SarabunPSK" panose="020B0500040200020003" pitchFamily="34" charset="-34"/>
                <a:cs typeface="+mj-cs"/>
              </a:rPr>
              <a:t>ปี) ที่เกิดจากกระบวนการพัฒนาผู้ประกอบการและส่งเสริมการสร้างนวัตกรรมของสถาบันอุดมศึกษา</a:t>
            </a:r>
            <a:endParaRPr lang="en-US" sz="3200" dirty="0">
              <a:latin typeface="TH SarabunPSK" panose="020B0500040200020003" pitchFamily="34" charset="-34"/>
              <a:cs typeface="+mj-cs"/>
            </a:endParaRPr>
          </a:p>
          <a:p>
            <a:endParaRPr lang="en-US" sz="3200" dirty="0">
              <a:latin typeface="TH SarabunPSK" panose="020B0500040200020003" pitchFamily="34" charset="-34"/>
              <a:cs typeface="+mj-cs"/>
            </a:endParaRPr>
          </a:p>
        </p:txBody>
      </p:sp>
      <p:sp>
        <p:nvSpPr>
          <p:cNvPr id="10" name="ชื่อเรื่อง 1">
            <a:extLst>
              <a:ext uri="{FF2B5EF4-FFF2-40B4-BE49-F238E27FC236}">
                <a16:creationId xmlns:a16="http://schemas.microsoft.com/office/drawing/2014/main" id="{E3626ED1-C524-4E7C-BCE9-4CA28F1EA38E}"/>
              </a:ext>
            </a:extLst>
          </p:cNvPr>
          <p:cNvSpPr txBox="1">
            <a:spLocks/>
          </p:cNvSpPr>
          <p:nvPr/>
        </p:nvSpPr>
        <p:spPr>
          <a:xfrm>
            <a:off x="2224386" y="1264689"/>
            <a:ext cx="8596668" cy="13208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>
                <a:solidFill>
                  <a:srgbClr val="008080"/>
                </a:solidFill>
                <a:latin typeface="TH SarabunPSK" panose="020B0500040200020003" pitchFamily="34" charset="-34"/>
              </a:rPr>
              <a:t>2.1 </a:t>
            </a:r>
            <a:r>
              <a:rPr lang="th-TH" b="1" dirty="0">
                <a:solidFill>
                  <a:srgbClr val="008080"/>
                </a:solidFill>
                <a:latin typeface="TH SarabunPSK" panose="020B0500040200020003" pitchFamily="34" charset="-34"/>
              </a:rPr>
              <a:t>วัตถุประสงค์ของแผน</a:t>
            </a:r>
            <a:endParaRPr lang="en-US" dirty="0">
              <a:solidFill>
                <a:srgbClr val="008080"/>
              </a:solidFill>
              <a:latin typeface="TH SarabunPSK" panose="020B0500040200020003" pitchFamily="34" charset="-34"/>
            </a:endParaRPr>
          </a:p>
        </p:txBody>
      </p:sp>
      <p:pic>
        <p:nvPicPr>
          <p:cNvPr id="11" name="Picture 2" descr="การตอบสนองต่อเป้าหมาย UN SDGs | บริษัท ยูเอซี โกลบอล จำกัด (มหาชน)">
            <a:extLst>
              <a:ext uri="{FF2B5EF4-FFF2-40B4-BE49-F238E27FC236}">
                <a16:creationId xmlns:a16="http://schemas.microsoft.com/office/drawing/2014/main" id="{683D97B1-3095-47FA-BF1D-89E2BB24C3C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6" r="4" b="3"/>
          <a:stretch/>
        </p:blipFill>
        <p:spPr bwMode="auto">
          <a:xfrm>
            <a:off x="3899240" y="72335"/>
            <a:ext cx="857250" cy="831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63905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A20B726-033F-4425-895C-537097415A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71634A-9D27-4A81-A76E-72C17FCBBE67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3" name="Group 32">
            <a:extLst>
              <a:ext uri="{FF2B5EF4-FFF2-40B4-BE49-F238E27FC236}">
                <a16:creationId xmlns:a16="http://schemas.microsoft.com/office/drawing/2014/main" id="{68A18C4E-1FE7-4F74-802B-63D1E85E823C}"/>
              </a:ext>
            </a:extLst>
          </p:cNvPr>
          <p:cNvGrpSpPr/>
          <p:nvPr/>
        </p:nvGrpSpPr>
        <p:grpSpPr>
          <a:xfrm>
            <a:off x="7510974" y="6396347"/>
            <a:ext cx="3899310" cy="400110"/>
            <a:chOff x="3091353" y="6171268"/>
            <a:chExt cx="3899310" cy="400110"/>
          </a:xfrm>
        </p:grpSpPr>
        <p:sp>
          <p:nvSpPr>
            <p:cNvPr id="4" name="Rectangle 33">
              <a:extLst>
                <a:ext uri="{FF2B5EF4-FFF2-40B4-BE49-F238E27FC236}">
                  <a16:creationId xmlns:a16="http://schemas.microsoft.com/office/drawing/2014/main" id="{6E40E98D-5025-4522-B9F0-E349DAD0868F}"/>
                </a:ext>
              </a:extLst>
            </p:cNvPr>
            <p:cNvSpPr/>
            <p:nvPr/>
          </p:nvSpPr>
          <p:spPr>
            <a:xfrm>
              <a:off x="3091353" y="6189713"/>
              <a:ext cx="3899310" cy="338554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 w="0"/>
                  <a:solidFill>
                    <a:srgbClr val="7030A0"/>
                  </a:solidFill>
                  <a:effectLst/>
                  <a:uLnTx/>
                  <a:uFillTx/>
                  <a:cs typeface="Arial" panose="020B0604020202020204" pitchFamily="34" charset="0"/>
                </a:rPr>
                <a:t>Better Together </a:t>
              </a:r>
              <a:r>
                <a:rPr kumimoji="0" lang="th-TH" sz="1600" b="1" i="0" u="none" strike="noStrike" kern="1200" cap="none" spc="0" normalizeH="0" baseline="0" noProof="0" dirty="0">
                  <a:ln w="0"/>
                  <a:solidFill>
                    <a:srgbClr val="7030A0"/>
                  </a:solidFill>
                  <a:effectLst/>
                  <a:uLnTx/>
                  <a:uFillTx/>
                  <a:cs typeface="Arial" panose="020B0604020202020204" pitchFamily="34" charset="0"/>
                </a:rPr>
                <a:t>     </a:t>
              </a:r>
              <a:r>
                <a:rPr kumimoji="0" lang="en-US" sz="1600" b="1" i="0" u="none" strike="noStrike" kern="1200" cap="none" spc="0" normalizeH="0" baseline="0" noProof="0" dirty="0">
                  <a:ln w="0"/>
                  <a:solidFill>
                    <a:srgbClr val="7030A0"/>
                  </a:solidFill>
                  <a:effectLst/>
                  <a:uLnTx/>
                  <a:uFillTx/>
                  <a:cs typeface="Arial" panose="020B0604020202020204" pitchFamily="34" charset="0"/>
                </a:rPr>
                <a:t>Nirote</a:t>
              </a:r>
              <a:r>
                <a:rPr kumimoji="0" lang="en-US" sz="1600" b="1" i="0" u="none" strike="noStrike" kern="1200" cap="none" spc="0" normalizeH="0" noProof="0" dirty="0">
                  <a:ln w="0"/>
                  <a:solidFill>
                    <a:srgbClr val="7030A0"/>
                  </a:solidFill>
                  <a:effectLst/>
                  <a:uLnTx/>
                  <a:uFillTx/>
                  <a:cs typeface="Arial" panose="020B0604020202020204" pitchFamily="34" charset="0"/>
                </a:rPr>
                <a:t> Sinnarong (Ph.D.)</a:t>
              </a:r>
              <a:endParaRPr kumimoji="0" lang="en-US" sz="1600" b="1" i="0" u="none" strike="noStrike" kern="1200" cap="none" spc="0" normalizeH="0" baseline="0" noProof="0" dirty="0">
                <a:ln w="0"/>
                <a:solidFill>
                  <a:srgbClr val="7030A0"/>
                </a:solidFill>
                <a:effectLst/>
                <a:uLnTx/>
                <a:uFillTx/>
                <a:cs typeface="Arial" panose="020B0604020202020204" pitchFamily="34" charset="0"/>
              </a:endParaRPr>
            </a:p>
          </p:txBody>
        </p:sp>
        <p:pic>
          <p:nvPicPr>
            <p:cNvPr id="5" name="Picture 34">
              <a:extLst>
                <a:ext uri="{FF2B5EF4-FFF2-40B4-BE49-F238E27FC236}">
                  <a16:creationId xmlns:a16="http://schemas.microsoft.com/office/drawing/2014/main" id="{880D2729-D939-44FB-BB5B-6D30728B08A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544904" y="6171268"/>
              <a:ext cx="278051" cy="400110"/>
            </a:xfrm>
            <a:prstGeom prst="rect">
              <a:avLst/>
            </a:prstGeom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2D3A399A-185D-4392-B209-224955EA9F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389" y="112742"/>
            <a:ext cx="3578662" cy="78035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AD13A8E-63D8-4239-B18B-A2E4DE7781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43098" y="890837"/>
            <a:ext cx="7778115" cy="5445695"/>
          </a:xfrm>
          <a:prstGeom prst="rect">
            <a:avLst/>
          </a:prstGeom>
        </p:spPr>
      </p:pic>
      <p:pic>
        <p:nvPicPr>
          <p:cNvPr id="8" name="รูปภาพ 5">
            <a:extLst>
              <a:ext uri="{FF2B5EF4-FFF2-40B4-BE49-F238E27FC236}">
                <a16:creationId xmlns:a16="http://schemas.microsoft.com/office/drawing/2014/main" id="{379D9BF5-68A5-4950-9631-07CDDD4ADC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81" t="15630" r="20679" b="4269"/>
          <a:stretch>
            <a:fillRect/>
          </a:stretch>
        </p:blipFill>
        <p:spPr bwMode="auto">
          <a:xfrm>
            <a:off x="161389" y="1062082"/>
            <a:ext cx="4050293" cy="1601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รูปภาพ 1">
            <a:extLst>
              <a:ext uri="{FF2B5EF4-FFF2-40B4-BE49-F238E27FC236}">
                <a16:creationId xmlns:a16="http://schemas.microsoft.com/office/drawing/2014/main" id="{8CA274C8-6CDC-47FC-AE5E-69D6BE0296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71" t="18469" r="32169" b="7639"/>
          <a:stretch>
            <a:fillRect/>
          </a:stretch>
        </p:blipFill>
        <p:spPr bwMode="auto">
          <a:xfrm>
            <a:off x="639081" y="2832950"/>
            <a:ext cx="3366181" cy="3963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C7906AE-3632-4C73-919C-86379636741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94821" y="3429000"/>
            <a:ext cx="3088557" cy="235261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22246F4-62AA-4DCE-8B97-25D0047F9C08}"/>
              </a:ext>
            </a:extLst>
          </p:cNvPr>
          <p:cNvSpPr txBox="1"/>
          <p:nvPr/>
        </p:nvSpPr>
        <p:spPr>
          <a:xfrm>
            <a:off x="4143098" y="6467122"/>
            <a:ext cx="3509698" cy="2543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50" dirty="0"/>
              <a:t>https://www.okmd.or.th/okmd-opportunity/new-gen/262/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947AA9B-3876-4450-AC78-D27E9019AD3B}"/>
              </a:ext>
            </a:extLst>
          </p:cNvPr>
          <p:cNvSpPr txBox="1"/>
          <p:nvPr/>
        </p:nvSpPr>
        <p:spPr>
          <a:xfrm>
            <a:off x="5008880" y="124509"/>
            <a:ext cx="718312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00808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2.2</a:t>
            </a:r>
            <a:r>
              <a:rPr lang="th-TH" sz="4000" b="1" dirty="0">
                <a:solidFill>
                  <a:srgbClr val="008080"/>
                </a:solidFill>
                <a:cs typeface="+mj-cs"/>
              </a:rPr>
              <a:t>การเสริมสร้างทักษะการเรียนรู้ในศตวรรษที่ 21</a:t>
            </a:r>
            <a:endParaRPr lang="en-US" sz="4000" b="1" dirty="0">
              <a:solidFill>
                <a:srgbClr val="008080"/>
              </a:solidFill>
              <a:cs typeface="+mj-cs"/>
            </a:endParaRPr>
          </a:p>
        </p:txBody>
      </p:sp>
      <p:pic>
        <p:nvPicPr>
          <p:cNvPr id="14" name="Picture 2" descr="การตอบสนองต่อเป้าหมาย UN SDGs | บริษัท ยูเอซี โกลบอล จำกัด (มหาชน)">
            <a:extLst>
              <a:ext uri="{FF2B5EF4-FFF2-40B4-BE49-F238E27FC236}">
                <a16:creationId xmlns:a16="http://schemas.microsoft.com/office/drawing/2014/main" id="{BE1B315B-6D48-443A-A111-1F580660B18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6" r="4" b="3"/>
          <a:stretch/>
        </p:blipFill>
        <p:spPr bwMode="auto">
          <a:xfrm>
            <a:off x="3899240" y="72335"/>
            <a:ext cx="857250" cy="831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41301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15"/>
          <p:cNvSpPr/>
          <p:nvPr/>
        </p:nvSpPr>
        <p:spPr>
          <a:xfrm rot="3830696">
            <a:off x="5993032" y="-2395177"/>
            <a:ext cx="661877" cy="11904097"/>
          </a:xfrm>
          <a:custGeom>
            <a:avLst/>
            <a:gdLst>
              <a:gd name="connsiteX0" fmla="*/ 217061 w 525196"/>
              <a:gd name="connsiteY0" fmla="*/ 0 h 9224515"/>
              <a:gd name="connsiteX1" fmla="*/ 324717 w 525196"/>
              <a:gd name="connsiteY1" fmla="*/ 0 h 9224515"/>
              <a:gd name="connsiteX2" fmla="*/ 525196 w 525196"/>
              <a:gd name="connsiteY2" fmla="*/ 8519848 h 9224515"/>
              <a:gd name="connsiteX3" fmla="*/ 0 w 525196"/>
              <a:gd name="connsiteY3" fmla="*/ 9224515 h 92245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5196" h="9224515">
                <a:moveTo>
                  <a:pt x="217061" y="0"/>
                </a:moveTo>
                <a:lnTo>
                  <a:pt x="324717" y="0"/>
                </a:lnTo>
                <a:lnTo>
                  <a:pt x="525196" y="8519848"/>
                </a:lnTo>
                <a:lnTo>
                  <a:pt x="0" y="9224515"/>
                </a:lnTo>
                <a:close/>
              </a:path>
            </a:pathLst>
          </a:custGeom>
          <a:gradFill flip="none" rotWithShape="1">
            <a:gsLst>
              <a:gs pos="0">
                <a:srgbClr val="A5A5A5"/>
              </a:gs>
              <a:gs pos="50000">
                <a:schemeClr val="bg1">
                  <a:lumMod val="75000"/>
                </a:schemeClr>
              </a:gs>
              <a:gs pos="100000">
                <a:schemeClr val="bg1">
                  <a:lumMod val="8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9370" tIns="39685" rIns="79370" bIns="39685" rtlCol="0" anchor="ctr"/>
          <a:lstStyle/>
          <a:p>
            <a:pPr algn="ctr" defTabSz="793699">
              <a:defRPr/>
            </a:pPr>
            <a:endParaRPr lang="en-US">
              <a:solidFill>
                <a:prstClr val="white"/>
              </a:solidFill>
              <a:latin typeface="Calibri" panose="020F0502020204030204"/>
              <a:cs typeface="+mj-cs"/>
            </a:endParaRPr>
          </a:p>
        </p:txBody>
      </p:sp>
      <p:sp>
        <p:nvSpPr>
          <p:cNvPr id="27" name="Oval 26"/>
          <p:cNvSpPr/>
          <p:nvPr/>
        </p:nvSpPr>
        <p:spPr>
          <a:xfrm>
            <a:off x="2220505" y="5940157"/>
            <a:ext cx="3053079" cy="328824"/>
          </a:xfrm>
          <a:prstGeom prst="ellipse">
            <a:avLst/>
          </a:prstGeom>
          <a:gradFill flip="none" rotWithShape="1">
            <a:gsLst>
              <a:gs pos="0">
                <a:srgbClr val="A7A7A7">
                  <a:shade val="30000"/>
                  <a:satMod val="115000"/>
                </a:srgbClr>
              </a:gs>
              <a:gs pos="45000">
                <a:srgbClr val="A7A7A7">
                  <a:shade val="67500"/>
                  <a:satMod val="115000"/>
                  <a:alpha val="77000"/>
                </a:srgbClr>
              </a:gs>
              <a:gs pos="100000">
                <a:srgbClr val="A7A7A7">
                  <a:shade val="100000"/>
                  <a:satMod val="115000"/>
                  <a:alpha val="0"/>
                </a:srgbClr>
              </a:gs>
            </a:gsLst>
            <a:lin ang="10800000" scaled="1"/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9370" tIns="39685" rIns="79370" bIns="39685" rtlCol="0" anchor="ctr"/>
          <a:lstStyle/>
          <a:p>
            <a:pPr algn="ctr" defTabSz="793699">
              <a:defRPr/>
            </a:pPr>
            <a:endParaRPr lang="en-US">
              <a:solidFill>
                <a:prstClr val="white"/>
              </a:solidFill>
              <a:latin typeface="Calibri" panose="020F0502020204030204"/>
              <a:cs typeface="+mj-cs"/>
            </a:endParaRPr>
          </a:p>
        </p:txBody>
      </p:sp>
      <p:sp>
        <p:nvSpPr>
          <p:cNvPr id="28" name="Teardrop 27"/>
          <p:cNvSpPr/>
          <p:nvPr/>
        </p:nvSpPr>
        <p:spPr>
          <a:xfrm flipV="1">
            <a:off x="3710775" y="2467375"/>
            <a:ext cx="1674116" cy="1569484"/>
          </a:xfrm>
          <a:prstGeom prst="teardrop">
            <a:avLst/>
          </a:prstGeom>
          <a:solidFill>
            <a:srgbClr val="69B3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9370" tIns="39685" rIns="79370" bIns="39685" rtlCol="0" anchor="ctr"/>
          <a:lstStyle/>
          <a:p>
            <a:pPr algn="ctr" defTabSz="793699">
              <a:defRPr/>
            </a:pPr>
            <a:endParaRPr lang="en-US">
              <a:solidFill>
                <a:prstClr val="white"/>
              </a:solidFill>
              <a:latin typeface="Calibri" panose="020F0502020204030204"/>
              <a:cs typeface="+mj-cs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-515418" y="5342512"/>
            <a:ext cx="3324508" cy="408132"/>
          </a:xfrm>
          <a:prstGeom prst="ellipse">
            <a:avLst/>
          </a:prstGeom>
          <a:gradFill flip="none" rotWithShape="1">
            <a:gsLst>
              <a:gs pos="0">
                <a:srgbClr val="A7A7A7">
                  <a:shade val="30000"/>
                  <a:satMod val="115000"/>
                </a:srgbClr>
              </a:gs>
              <a:gs pos="45000">
                <a:srgbClr val="A7A7A7">
                  <a:shade val="67500"/>
                  <a:satMod val="115000"/>
                  <a:alpha val="77000"/>
                </a:srgbClr>
              </a:gs>
              <a:gs pos="100000">
                <a:srgbClr val="A7A7A7">
                  <a:shade val="100000"/>
                  <a:satMod val="115000"/>
                  <a:alpha val="0"/>
                </a:srgbClr>
              </a:gs>
            </a:gsLst>
            <a:lin ang="10800000" scaled="1"/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9370" tIns="39685" rIns="79370" bIns="39685" rtlCol="0" anchor="ctr"/>
          <a:lstStyle/>
          <a:p>
            <a:pPr algn="ctr" defTabSz="793699">
              <a:defRPr/>
            </a:pPr>
            <a:endParaRPr lang="en-US">
              <a:solidFill>
                <a:prstClr val="white"/>
              </a:solidFill>
              <a:latin typeface="Calibri" panose="020F0502020204030204"/>
              <a:cs typeface="+mj-cs"/>
            </a:endParaRPr>
          </a:p>
        </p:txBody>
      </p:sp>
      <p:sp>
        <p:nvSpPr>
          <p:cNvPr id="3" name="Teardrop 2"/>
          <p:cNvSpPr/>
          <p:nvPr/>
        </p:nvSpPr>
        <p:spPr>
          <a:xfrm flipV="1">
            <a:off x="369611" y="3604428"/>
            <a:ext cx="2137124" cy="2003553"/>
          </a:xfrm>
          <a:prstGeom prst="teardrop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9370" tIns="39685" rIns="79370" bIns="39685" rtlCol="0" anchor="ctr"/>
          <a:lstStyle/>
          <a:p>
            <a:pPr algn="ctr" defTabSz="793699">
              <a:defRPr/>
            </a:pPr>
            <a:endParaRPr lang="en-US">
              <a:solidFill>
                <a:prstClr val="white"/>
              </a:solidFill>
              <a:latin typeface="Calibri" panose="020F0502020204030204"/>
              <a:cs typeface="+mj-cs"/>
            </a:endParaRPr>
          </a:p>
        </p:txBody>
      </p:sp>
      <p:sp>
        <p:nvSpPr>
          <p:cNvPr id="4" name="Oval 3"/>
          <p:cNvSpPr/>
          <p:nvPr/>
        </p:nvSpPr>
        <p:spPr>
          <a:xfrm>
            <a:off x="656159" y="4003242"/>
            <a:ext cx="1490133" cy="1397000"/>
          </a:xfrm>
          <a:prstGeom prst="ellipse">
            <a:avLst/>
          </a:prstGeom>
          <a:solidFill>
            <a:srgbClr val="0BA596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9370" tIns="39685" rIns="79370" bIns="39685" rtlCol="0" anchor="ctr"/>
          <a:lstStyle/>
          <a:p>
            <a:pPr algn="ctr" defTabSz="793699">
              <a:defRPr/>
            </a:pPr>
            <a:endParaRPr lang="en-US">
              <a:solidFill>
                <a:prstClr val="white"/>
              </a:solidFill>
              <a:latin typeface="Calibri" panose="020F0502020204030204"/>
              <a:cs typeface="+mj-c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16165" y="4240338"/>
            <a:ext cx="1705468" cy="941919"/>
          </a:xfrm>
          <a:prstGeom prst="rect">
            <a:avLst/>
          </a:prstGeom>
          <a:noFill/>
        </p:spPr>
        <p:txBody>
          <a:bodyPr wrap="square" lIns="79370" tIns="39685" rIns="79370" bIns="39685" rtlCol="0">
            <a:spAutoFit/>
          </a:bodyPr>
          <a:lstStyle/>
          <a:p>
            <a:pPr algn="ctr" defTabSz="793699">
              <a:defRPr/>
            </a:pPr>
            <a:r>
              <a:rPr lang="en-US" sz="2800" b="1" i="0" dirty="0">
                <a:solidFill>
                  <a:srgbClr val="FF0000"/>
                </a:solidFill>
                <a:effectLst/>
                <a:latin typeface="trueTextB"/>
                <a:cs typeface="+mj-cs"/>
              </a:rPr>
              <a:t>Learning to Know</a:t>
            </a:r>
            <a:endParaRPr lang="en-US" sz="2800" b="1" dirty="0">
              <a:solidFill>
                <a:srgbClr val="FF0000"/>
              </a:solidFill>
              <a:latin typeface="Agency FB" pitchFamily="34" charset="0"/>
              <a:cs typeface="+mj-cs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9566843" y="355235"/>
            <a:ext cx="2518813" cy="2049915"/>
          </a:xfrm>
          <a:prstGeom prst="rect">
            <a:avLst/>
          </a:prstGeom>
          <a:noFill/>
        </p:spPr>
        <p:txBody>
          <a:bodyPr wrap="square" lIns="79370" tIns="39685" rIns="79370" bIns="39685" rtlCol="0">
            <a:spAutoFit/>
          </a:bodyPr>
          <a:lstStyle/>
          <a:p>
            <a:pPr lvl="0" algn="ctr"/>
            <a:r>
              <a:rPr lang="th-TH" sz="3200" b="1" i="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ueTextB"/>
                <a:cs typeface="+mj-cs"/>
              </a:rPr>
              <a:t>เพื่อการดำเนินชีวิตและการทำงานที่ประสบความสำเร็จและมีความสุข</a:t>
            </a:r>
            <a:endParaRPr lang="en-US" sz="32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 New" pitchFamily="18" charset="-34"/>
              <a:cs typeface="+mj-cs"/>
            </a:endParaRPr>
          </a:p>
        </p:txBody>
      </p:sp>
      <p:sp>
        <p:nvSpPr>
          <p:cNvPr id="21" name="Oval 20"/>
          <p:cNvSpPr/>
          <p:nvPr/>
        </p:nvSpPr>
        <p:spPr>
          <a:xfrm flipH="1">
            <a:off x="2904616" y="3917811"/>
            <a:ext cx="3036285" cy="372748"/>
          </a:xfrm>
          <a:prstGeom prst="ellipse">
            <a:avLst/>
          </a:prstGeom>
          <a:gradFill flip="none" rotWithShape="1">
            <a:gsLst>
              <a:gs pos="0">
                <a:srgbClr val="A7A7A7">
                  <a:shade val="30000"/>
                  <a:satMod val="115000"/>
                </a:srgbClr>
              </a:gs>
              <a:gs pos="45000">
                <a:srgbClr val="A7A7A7">
                  <a:shade val="67500"/>
                  <a:satMod val="115000"/>
                  <a:alpha val="77000"/>
                </a:srgbClr>
              </a:gs>
              <a:gs pos="100000">
                <a:srgbClr val="A7A7A7">
                  <a:shade val="100000"/>
                  <a:satMod val="115000"/>
                  <a:alpha val="0"/>
                </a:srgbClr>
              </a:gs>
            </a:gsLst>
            <a:lin ang="10800000" scaled="1"/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9370" tIns="39685" rIns="79370" bIns="39685" rtlCol="0" anchor="ctr"/>
          <a:lstStyle/>
          <a:p>
            <a:pPr algn="ctr" defTabSz="793699">
              <a:defRPr/>
            </a:pPr>
            <a:endParaRPr lang="en-US">
              <a:solidFill>
                <a:prstClr val="white"/>
              </a:solidFill>
              <a:latin typeface="Calibri" panose="020F0502020204030204"/>
              <a:cs typeface="+mj-cs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067242" y="6114298"/>
            <a:ext cx="4374922" cy="322519"/>
          </a:xfrm>
          <a:prstGeom prst="rect">
            <a:avLst/>
          </a:prstGeom>
          <a:noFill/>
        </p:spPr>
        <p:txBody>
          <a:bodyPr wrap="square" lIns="79370" tIns="39685" rIns="79370" bIns="39685" rtlCol="0">
            <a:spAutoFit/>
          </a:bodyPr>
          <a:lstStyle/>
          <a:p>
            <a:pPr marL="64770">
              <a:lnSpc>
                <a:spcPts val="1425"/>
              </a:lnSpc>
            </a:pPr>
            <a:r>
              <a:rPr lang="th-TH" sz="2800" b="0" i="0" dirty="0">
                <a:solidFill>
                  <a:srgbClr val="002060"/>
                </a:solidFill>
                <a:effectLst/>
                <a:latin typeface="trueTextB"/>
                <a:cs typeface="+mj-cs"/>
              </a:rPr>
              <a:t>การเรียนรู้เพื่อปฏิบัติจริง</a:t>
            </a:r>
            <a:endParaRPr lang="en-US" sz="2800" b="1" dirty="0">
              <a:solidFill>
                <a:srgbClr val="002060"/>
              </a:solidFill>
              <a:latin typeface="Angsana New" pitchFamily="18" charset="-34"/>
              <a:ea typeface="Times New Roman"/>
              <a:cs typeface="+mj-cs"/>
            </a:endParaRPr>
          </a:p>
        </p:txBody>
      </p:sp>
      <p:sp>
        <p:nvSpPr>
          <p:cNvPr id="29" name="Oval 28"/>
          <p:cNvSpPr/>
          <p:nvPr/>
        </p:nvSpPr>
        <p:spPr>
          <a:xfrm>
            <a:off x="3964185" y="2704947"/>
            <a:ext cx="1167296" cy="1094340"/>
          </a:xfrm>
          <a:prstGeom prst="ellipse">
            <a:avLst/>
          </a:prstGeom>
          <a:solidFill>
            <a:srgbClr val="26798E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9370" tIns="39685" rIns="79370" bIns="39685" rtlCol="0" anchor="ctr"/>
          <a:lstStyle/>
          <a:p>
            <a:pPr algn="ctr" defTabSz="793699">
              <a:defRPr/>
            </a:pPr>
            <a:endParaRPr lang="en-US">
              <a:solidFill>
                <a:prstClr val="white"/>
              </a:solidFill>
              <a:latin typeface="Calibri" panose="020F0502020204030204"/>
              <a:cs typeface="+mj-cs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3695099" y="2957165"/>
            <a:ext cx="1705468" cy="941919"/>
          </a:xfrm>
          <a:prstGeom prst="rect">
            <a:avLst/>
          </a:prstGeom>
          <a:noFill/>
        </p:spPr>
        <p:txBody>
          <a:bodyPr wrap="square" lIns="79370" tIns="39685" rIns="79370" bIns="39685" rtlCol="0">
            <a:spAutoFit/>
          </a:bodyPr>
          <a:lstStyle/>
          <a:p>
            <a:pPr algn="ctr" defTabSz="793699">
              <a:defRPr/>
            </a:pPr>
            <a:r>
              <a:rPr lang="en-US" sz="2800" b="1" i="0" dirty="0">
                <a:solidFill>
                  <a:srgbClr val="FF0000"/>
                </a:solidFill>
                <a:effectLst/>
                <a:latin typeface="trueTextB"/>
                <a:cs typeface="+mj-cs"/>
              </a:rPr>
              <a:t>Learning to Be</a:t>
            </a:r>
            <a:endParaRPr lang="en-US" sz="2800" b="1" dirty="0">
              <a:solidFill>
                <a:srgbClr val="FF0000"/>
              </a:solidFill>
              <a:latin typeface="Agency FB" pitchFamily="34" charset="0"/>
              <a:cs typeface="+mj-cs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616165" y="2983358"/>
            <a:ext cx="3145250" cy="502055"/>
          </a:xfrm>
          <a:prstGeom prst="rect">
            <a:avLst/>
          </a:prstGeom>
          <a:noFill/>
        </p:spPr>
        <p:txBody>
          <a:bodyPr wrap="square" lIns="79370" tIns="39685" rIns="79370" bIns="39685" rtlCol="0">
            <a:spAutoFit/>
          </a:bodyPr>
          <a:lstStyle/>
          <a:p>
            <a:pPr marL="64770" algn="r">
              <a:lnSpc>
                <a:spcPts val="1425"/>
              </a:lnSpc>
            </a:pPr>
            <a:endParaRPr lang="th-TH" sz="2800" b="1" dirty="0">
              <a:solidFill>
                <a:srgbClr val="002060"/>
              </a:solidFill>
              <a:latin typeface="Angsana New" pitchFamily="18" charset="-34"/>
              <a:cs typeface="+mj-cs"/>
            </a:endParaRPr>
          </a:p>
          <a:p>
            <a:pPr marL="64770" algn="r">
              <a:lnSpc>
                <a:spcPts val="1425"/>
              </a:lnSpc>
            </a:pPr>
            <a:r>
              <a:rPr lang="th-TH" sz="2800" b="0" i="0" dirty="0">
                <a:solidFill>
                  <a:srgbClr val="002060"/>
                </a:solidFill>
                <a:effectLst/>
                <a:latin typeface="trueTextB"/>
                <a:cs typeface="+mj-cs"/>
              </a:rPr>
              <a:t>การเรียนรู้เพื่อชีวิต</a:t>
            </a:r>
            <a:endParaRPr lang="th-TH" sz="2800" b="1" dirty="0">
              <a:solidFill>
                <a:srgbClr val="002060"/>
              </a:solidFill>
              <a:latin typeface="Angsana New" pitchFamily="18" charset="-34"/>
              <a:cs typeface="+mj-cs"/>
            </a:endParaRPr>
          </a:p>
        </p:txBody>
      </p:sp>
      <p:sp>
        <p:nvSpPr>
          <p:cNvPr id="33" name="Oval 32"/>
          <p:cNvSpPr/>
          <p:nvPr/>
        </p:nvSpPr>
        <p:spPr>
          <a:xfrm flipH="1">
            <a:off x="5877655" y="4697167"/>
            <a:ext cx="2710093" cy="323388"/>
          </a:xfrm>
          <a:prstGeom prst="ellipse">
            <a:avLst/>
          </a:prstGeom>
          <a:gradFill flip="none" rotWithShape="1">
            <a:gsLst>
              <a:gs pos="0">
                <a:srgbClr val="A7A7A7">
                  <a:shade val="30000"/>
                  <a:satMod val="115000"/>
                </a:srgbClr>
              </a:gs>
              <a:gs pos="45000">
                <a:srgbClr val="A7A7A7">
                  <a:shade val="67500"/>
                  <a:satMod val="115000"/>
                  <a:alpha val="77000"/>
                </a:srgbClr>
              </a:gs>
              <a:gs pos="100000">
                <a:srgbClr val="A7A7A7">
                  <a:shade val="100000"/>
                  <a:satMod val="115000"/>
                  <a:alpha val="0"/>
                </a:srgbClr>
              </a:gs>
            </a:gsLst>
            <a:lin ang="10800000" scaled="1"/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9370" tIns="39685" rIns="79370" bIns="39685" rtlCol="0" anchor="ctr"/>
          <a:lstStyle/>
          <a:p>
            <a:pPr algn="ctr" defTabSz="793699">
              <a:defRPr/>
            </a:pPr>
            <a:endParaRPr lang="en-US">
              <a:solidFill>
                <a:prstClr val="white"/>
              </a:solidFill>
              <a:latin typeface="Calibri" panose="020F0502020204030204"/>
              <a:cs typeface="+mj-cs"/>
            </a:endParaRPr>
          </a:p>
        </p:txBody>
      </p:sp>
      <p:sp>
        <p:nvSpPr>
          <p:cNvPr id="39" name="Oval 38"/>
          <p:cNvSpPr/>
          <p:nvPr/>
        </p:nvSpPr>
        <p:spPr>
          <a:xfrm>
            <a:off x="5661751" y="2753953"/>
            <a:ext cx="2515905" cy="328824"/>
          </a:xfrm>
          <a:prstGeom prst="ellipse">
            <a:avLst/>
          </a:prstGeom>
          <a:gradFill flip="none" rotWithShape="1">
            <a:gsLst>
              <a:gs pos="0">
                <a:srgbClr val="A7A7A7">
                  <a:shade val="30000"/>
                  <a:satMod val="115000"/>
                </a:srgbClr>
              </a:gs>
              <a:gs pos="45000">
                <a:srgbClr val="A7A7A7">
                  <a:shade val="67500"/>
                  <a:satMod val="115000"/>
                  <a:alpha val="77000"/>
                </a:srgbClr>
              </a:gs>
              <a:gs pos="100000">
                <a:srgbClr val="A7A7A7">
                  <a:shade val="100000"/>
                  <a:satMod val="115000"/>
                  <a:alpha val="0"/>
                </a:srgbClr>
              </a:gs>
            </a:gsLst>
            <a:lin ang="10800000" scaled="1"/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9370" tIns="39685" rIns="79370" bIns="39685" rtlCol="0" anchor="ctr"/>
          <a:lstStyle/>
          <a:p>
            <a:pPr algn="ctr" defTabSz="793699">
              <a:defRPr/>
            </a:pPr>
            <a:endParaRPr lang="en-US">
              <a:solidFill>
                <a:prstClr val="white"/>
              </a:solidFill>
              <a:latin typeface="Calibri" panose="020F0502020204030204"/>
              <a:cs typeface="+mj-cs"/>
            </a:endParaRPr>
          </a:p>
        </p:txBody>
      </p:sp>
      <p:sp>
        <p:nvSpPr>
          <p:cNvPr id="40" name="Teardrop 39"/>
          <p:cNvSpPr/>
          <p:nvPr/>
        </p:nvSpPr>
        <p:spPr>
          <a:xfrm flipV="1">
            <a:off x="6383799" y="1557526"/>
            <a:ext cx="1287055" cy="1206614"/>
          </a:xfrm>
          <a:prstGeom prst="teardrop">
            <a:avLst/>
          </a:prstGeom>
          <a:solidFill>
            <a:srgbClr val="98B5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9370" tIns="39685" rIns="79370" bIns="39685" rtlCol="0" anchor="ctr"/>
          <a:lstStyle/>
          <a:p>
            <a:pPr algn="ctr" defTabSz="793699">
              <a:defRPr/>
            </a:pPr>
            <a:endParaRPr lang="en-US">
              <a:solidFill>
                <a:prstClr val="white"/>
              </a:solidFill>
              <a:latin typeface="Calibri" panose="020F0502020204030204"/>
              <a:cs typeface="+mj-cs"/>
            </a:endParaRPr>
          </a:p>
        </p:txBody>
      </p:sp>
      <p:sp>
        <p:nvSpPr>
          <p:cNvPr id="41" name="Oval 40"/>
          <p:cNvSpPr/>
          <p:nvPr/>
        </p:nvSpPr>
        <p:spPr>
          <a:xfrm>
            <a:off x="6582090" y="1748501"/>
            <a:ext cx="897413" cy="841325"/>
          </a:xfrm>
          <a:prstGeom prst="ellipse">
            <a:avLst/>
          </a:prstGeom>
          <a:solidFill>
            <a:srgbClr val="688630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9370" tIns="39685" rIns="79370" bIns="39685" rtlCol="0" anchor="ctr"/>
          <a:lstStyle/>
          <a:p>
            <a:pPr algn="ctr" defTabSz="793699">
              <a:defRPr/>
            </a:pPr>
            <a:endParaRPr lang="en-US">
              <a:solidFill>
                <a:prstClr val="white"/>
              </a:solidFill>
              <a:latin typeface="Calibri" panose="020F0502020204030204"/>
              <a:cs typeface="+mj-cs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6198280" y="1689873"/>
            <a:ext cx="1705468" cy="941919"/>
          </a:xfrm>
          <a:prstGeom prst="rect">
            <a:avLst/>
          </a:prstGeom>
          <a:noFill/>
        </p:spPr>
        <p:txBody>
          <a:bodyPr wrap="square" lIns="79370" tIns="39685" rIns="79370" bIns="39685" rtlCol="0">
            <a:spAutoFit/>
          </a:bodyPr>
          <a:lstStyle/>
          <a:p>
            <a:pPr algn="ctr" defTabSz="793699">
              <a:defRPr/>
            </a:pPr>
            <a:r>
              <a:rPr lang="en-US" sz="2800" b="1" i="0" dirty="0">
                <a:solidFill>
                  <a:srgbClr val="FF0000"/>
                </a:solidFill>
                <a:effectLst/>
                <a:latin typeface="trueTextB"/>
                <a:cs typeface="+mj-cs"/>
              </a:rPr>
              <a:t>Learning to Change</a:t>
            </a:r>
            <a:endParaRPr lang="en-US" sz="2800" b="1" dirty="0">
              <a:solidFill>
                <a:srgbClr val="FF0000"/>
              </a:solidFill>
              <a:latin typeface="Agency FB" pitchFamily="34" charset="0"/>
              <a:cs typeface="+mj-cs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4525048" y="963438"/>
            <a:ext cx="4019860" cy="511032"/>
          </a:xfrm>
          <a:prstGeom prst="rect">
            <a:avLst/>
          </a:prstGeom>
          <a:noFill/>
        </p:spPr>
        <p:txBody>
          <a:bodyPr wrap="square" lIns="79370" tIns="39685" rIns="79370" bIns="39685" rtlCol="0">
            <a:spAutoFit/>
          </a:bodyPr>
          <a:lstStyle/>
          <a:p>
            <a:pPr algn="r" defTabSz="793699">
              <a:defRPr/>
            </a:pPr>
            <a:r>
              <a:rPr lang="th-TH" sz="2800" b="0" i="0" dirty="0">
                <a:solidFill>
                  <a:srgbClr val="002060"/>
                </a:solidFill>
                <a:effectLst/>
                <a:latin typeface="trueTextB"/>
                <a:cs typeface="+mj-cs"/>
              </a:rPr>
              <a:t>การเรียนรู้ที่จะเปลี่ยนแปลง</a:t>
            </a:r>
            <a:endParaRPr lang="en-US" sz="2800" b="1" dirty="0">
              <a:solidFill>
                <a:srgbClr val="002060"/>
              </a:solidFill>
              <a:latin typeface="Angsana New" pitchFamily="18" charset="-34"/>
              <a:cs typeface="+mj-cs"/>
            </a:endParaRPr>
          </a:p>
        </p:txBody>
      </p:sp>
      <p:sp>
        <p:nvSpPr>
          <p:cNvPr id="34" name="Teardrop 33"/>
          <p:cNvSpPr/>
          <p:nvPr/>
        </p:nvSpPr>
        <p:spPr>
          <a:xfrm flipH="1" flipV="1">
            <a:off x="5960691" y="3358645"/>
            <a:ext cx="1505780" cy="1411668"/>
          </a:xfrm>
          <a:prstGeom prst="teardrop">
            <a:avLst/>
          </a:prstGeom>
          <a:solidFill>
            <a:srgbClr val="1D93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9370" tIns="39685" rIns="79370" bIns="39685" rtlCol="0" anchor="ctr"/>
          <a:lstStyle/>
          <a:p>
            <a:pPr algn="ctr" defTabSz="793699">
              <a:defRPr/>
            </a:pPr>
            <a:endParaRPr lang="en-US">
              <a:solidFill>
                <a:prstClr val="white"/>
              </a:solidFill>
              <a:latin typeface="Calibri" panose="020F0502020204030204"/>
              <a:cs typeface="+mj-cs"/>
            </a:endParaRPr>
          </a:p>
        </p:txBody>
      </p:sp>
      <p:sp>
        <p:nvSpPr>
          <p:cNvPr id="35" name="Oval 34"/>
          <p:cNvSpPr/>
          <p:nvPr/>
        </p:nvSpPr>
        <p:spPr>
          <a:xfrm flipH="1">
            <a:off x="5978216" y="3617755"/>
            <a:ext cx="1049922" cy="984302"/>
          </a:xfrm>
          <a:prstGeom prst="ellipse">
            <a:avLst/>
          </a:prstGeom>
          <a:solidFill>
            <a:srgbClr val="1A776E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9370" tIns="39685" rIns="79370" bIns="39685" rtlCol="0" anchor="ctr"/>
          <a:lstStyle/>
          <a:p>
            <a:pPr algn="ctr" defTabSz="793699">
              <a:defRPr/>
            </a:pPr>
            <a:endParaRPr lang="en-US">
              <a:solidFill>
                <a:prstClr val="white"/>
              </a:solidFill>
              <a:latin typeface="Calibri" panose="020F0502020204030204"/>
              <a:cs typeface="+mj-cs"/>
            </a:endParaRPr>
          </a:p>
        </p:txBody>
      </p:sp>
      <p:sp>
        <p:nvSpPr>
          <p:cNvPr id="36" name="TextBox 35"/>
          <p:cNvSpPr txBox="1"/>
          <p:nvPr/>
        </p:nvSpPr>
        <p:spPr>
          <a:xfrm flipH="1">
            <a:off x="5822931" y="3533709"/>
            <a:ext cx="1705468" cy="1372807"/>
          </a:xfrm>
          <a:prstGeom prst="rect">
            <a:avLst/>
          </a:prstGeom>
          <a:noFill/>
        </p:spPr>
        <p:txBody>
          <a:bodyPr wrap="square" lIns="79370" tIns="39685" rIns="79370" bIns="39685" rtlCol="0">
            <a:spAutoFit/>
          </a:bodyPr>
          <a:lstStyle/>
          <a:p>
            <a:pPr algn="ctr" defTabSz="793699">
              <a:defRPr/>
            </a:pPr>
            <a:r>
              <a:rPr lang="en-US" sz="2800" b="1" i="0" dirty="0">
                <a:solidFill>
                  <a:srgbClr val="FF0000"/>
                </a:solidFill>
                <a:effectLst/>
                <a:latin typeface="trueTextB"/>
                <a:cs typeface="+mj-cs"/>
              </a:rPr>
              <a:t>Learning to Live Together</a:t>
            </a:r>
            <a:endParaRPr lang="en-US" sz="2800" b="1" dirty="0">
              <a:solidFill>
                <a:srgbClr val="FF0000"/>
              </a:solidFill>
              <a:latin typeface="Agency FB" pitchFamily="34" charset="0"/>
              <a:cs typeface="+mj-cs"/>
            </a:endParaRPr>
          </a:p>
        </p:txBody>
      </p:sp>
      <p:sp>
        <p:nvSpPr>
          <p:cNvPr id="22" name="Teardrop 21"/>
          <p:cNvSpPr/>
          <p:nvPr/>
        </p:nvSpPr>
        <p:spPr>
          <a:xfrm flipH="1" flipV="1">
            <a:off x="2902403" y="4354747"/>
            <a:ext cx="1838428" cy="1723526"/>
          </a:xfrm>
          <a:prstGeom prst="teardrop">
            <a:avLst/>
          </a:prstGeom>
          <a:solidFill>
            <a:srgbClr val="F2B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9370" tIns="39685" rIns="79370" bIns="39685" rtlCol="0" anchor="ctr"/>
          <a:lstStyle/>
          <a:p>
            <a:pPr algn="ctr" defTabSz="793699">
              <a:defRPr/>
            </a:pPr>
            <a:endParaRPr lang="en-US">
              <a:solidFill>
                <a:prstClr val="white"/>
              </a:solidFill>
              <a:latin typeface="Calibri" panose="020F0502020204030204"/>
              <a:cs typeface="+mj-cs"/>
            </a:endParaRPr>
          </a:p>
        </p:txBody>
      </p:sp>
      <p:sp>
        <p:nvSpPr>
          <p:cNvPr id="23" name="Oval 22"/>
          <p:cNvSpPr/>
          <p:nvPr/>
        </p:nvSpPr>
        <p:spPr>
          <a:xfrm flipH="1">
            <a:off x="3206835" y="4602367"/>
            <a:ext cx="1281864" cy="1201748"/>
          </a:xfrm>
          <a:prstGeom prst="ellipse">
            <a:avLst/>
          </a:prstGeom>
          <a:solidFill>
            <a:srgbClr val="CF8F0F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9370" tIns="39685" rIns="79370" bIns="39685" rtlCol="0" anchor="ctr"/>
          <a:lstStyle/>
          <a:p>
            <a:pPr algn="ctr" defTabSz="793699">
              <a:defRPr/>
            </a:pPr>
            <a:endParaRPr lang="en-US">
              <a:solidFill>
                <a:prstClr val="white"/>
              </a:solidFill>
              <a:latin typeface="Calibri" panose="020F0502020204030204"/>
              <a:cs typeface="+mj-cs"/>
            </a:endParaRPr>
          </a:p>
        </p:txBody>
      </p:sp>
      <p:sp>
        <p:nvSpPr>
          <p:cNvPr id="24" name="TextBox 23"/>
          <p:cNvSpPr txBox="1"/>
          <p:nvPr/>
        </p:nvSpPr>
        <p:spPr>
          <a:xfrm flipH="1">
            <a:off x="3021057" y="4799624"/>
            <a:ext cx="1705468" cy="941919"/>
          </a:xfrm>
          <a:prstGeom prst="rect">
            <a:avLst/>
          </a:prstGeom>
          <a:noFill/>
        </p:spPr>
        <p:txBody>
          <a:bodyPr wrap="square" lIns="79370" tIns="39685" rIns="79370" bIns="39685" rtlCol="0">
            <a:spAutoFit/>
          </a:bodyPr>
          <a:lstStyle/>
          <a:p>
            <a:pPr algn="ctr" defTabSz="793699">
              <a:defRPr/>
            </a:pPr>
            <a:r>
              <a:rPr lang="en-US" sz="2800" b="1" i="0" dirty="0">
                <a:solidFill>
                  <a:srgbClr val="FF0000"/>
                </a:solidFill>
                <a:effectLst/>
                <a:latin typeface="trueTextB"/>
                <a:cs typeface="+mj-cs"/>
              </a:rPr>
              <a:t>Learning to Do</a:t>
            </a:r>
            <a:endParaRPr lang="en-US" sz="2800" b="1" dirty="0">
              <a:solidFill>
                <a:srgbClr val="FF0000"/>
              </a:solidFill>
              <a:latin typeface="Agency FB" pitchFamily="34" charset="0"/>
              <a:cs typeface="+mj-cs"/>
            </a:endParaRPr>
          </a:p>
        </p:txBody>
      </p:sp>
      <p:sp>
        <p:nvSpPr>
          <p:cNvPr id="2" name="ตัวแทนหมายเลขภาพนิ่ง 1"/>
          <p:cNvSpPr>
            <a:spLocks noGrp="1"/>
          </p:cNvSpPr>
          <p:nvPr>
            <p:ph type="sldNum" sz="quarter" idx="12"/>
          </p:nvPr>
        </p:nvSpPr>
        <p:spPr>
          <a:xfrm>
            <a:off x="9448800" y="6444151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71634A-9D27-4A81-A76E-72C17FCBBE67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j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j-cs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269710" y="958600"/>
            <a:ext cx="305828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th-TH" sz="4400" b="1" i="0" dirty="0">
                <a:solidFill>
                  <a:srgbClr val="008080"/>
                </a:solidFill>
                <a:effectLst/>
                <a:latin typeface="trueTextB"/>
                <a:cs typeface="+mj-cs"/>
              </a:rPr>
              <a:t>ทักษะการเรียนรู้</a:t>
            </a:r>
            <a:endParaRPr lang="en-US" sz="4400" b="1" i="0" dirty="0">
              <a:solidFill>
                <a:srgbClr val="008080"/>
              </a:solidFill>
              <a:effectLst/>
              <a:latin typeface="trueTextB"/>
              <a:cs typeface="+mj-cs"/>
            </a:endParaRPr>
          </a:p>
          <a:p>
            <a:pPr>
              <a:defRPr/>
            </a:pPr>
            <a:r>
              <a:rPr lang="th-TH" sz="4400" b="1" i="0" dirty="0">
                <a:solidFill>
                  <a:srgbClr val="008080"/>
                </a:solidFill>
                <a:effectLst/>
                <a:latin typeface="trueTextB"/>
                <a:cs typeface="+mj-cs"/>
              </a:rPr>
              <a:t>ในศตวรรษที่ 21</a:t>
            </a:r>
            <a:endParaRPr lang="en-US" sz="4400" b="1" spc="-150" dirty="0">
              <a:solidFill>
                <a:srgbClr val="008080"/>
              </a:solidFill>
              <a:latin typeface="Microsoft JhengHei Light" panose="020B0304030504040204" pitchFamily="34" charset="-120"/>
              <a:ea typeface="Microsoft JhengHei Light" panose="020B0304030504040204" pitchFamily="34" charset="-120"/>
              <a:cs typeface="+mj-cs"/>
            </a:endParaRPr>
          </a:p>
        </p:txBody>
      </p:sp>
      <p:grpSp>
        <p:nvGrpSpPr>
          <p:cNvPr id="47" name="Group 49"/>
          <p:cNvGrpSpPr/>
          <p:nvPr/>
        </p:nvGrpSpPr>
        <p:grpSpPr>
          <a:xfrm>
            <a:off x="4016877" y="481266"/>
            <a:ext cx="770992" cy="149017"/>
            <a:chOff x="4046879" y="2995611"/>
            <a:chExt cx="722558" cy="139656"/>
          </a:xfrm>
          <a:solidFill>
            <a:srgbClr val="00B050"/>
          </a:solidFill>
        </p:grpSpPr>
        <p:sp>
          <p:nvSpPr>
            <p:cNvPr id="57" name="Oval 50"/>
            <p:cNvSpPr/>
            <p:nvPr/>
          </p:nvSpPr>
          <p:spPr>
            <a:xfrm>
              <a:off x="4046879" y="3034664"/>
              <a:ext cx="80011" cy="8001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j-cs"/>
              </a:endParaRPr>
            </a:p>
          </p:txBody>
        </p:sp>
        <p:sp>
          <p:nvSpPr>
            <p:cNvPr id="58" name="Oval 51"/>
            <p:cNvSpPr/>
            <p:nvPr/>
          </p:nvSpPr>
          <p:spPr>
            <a:xfrm>
              <a:off x="4192604" y="3034664"/>
              <a:ext cx="80011" cy="8001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j-cs"/>
              </a:endParaRPr>
            </a:p>
          </p:txBody>
        </p:sp>
        <p:sp>
          <p:nvSpPr>
            <p:cNvPr id="59" name="Oval 52"/>
            <p:cNvSpPr/>
            <p:nvPr/>
          </p:nvSpPr>
          <p:spPr>
            <a:xfrm>
              <a:off x="4338329" y="2995611"/>
              <a:ext cx="139656" cy="13965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j-cs"/>
              </a:endParaRPr>
            </a:p>
          </p:txBody>
        </p:sp>
        <p:sp>
          <p:nvSpPr>
            <p:cNvPr id="60" name="Oval 53"/>
            <p:cNvSpPr/>
            <p:nvPr/>
          </p:nvSpPr>
          <p:spPr>
            <a:xfrm>
              <a:off x="4543699" y="3034664"/>
              <a:ext cx="80011" cy="8001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j-cs"/>
              </a:endParaRPr>
            </a:p>
          </p:txBody>
        </p:sp>
        <p:sp>
          <p:nvSpPr>
            <p:cNvPr id="61" name="Oval 54"/>
            <p:cNvSpPr/>
            <p:nvPr/>
          </p:nvSpPr>
          <p:spPr>
            <a:xfrm>
              <a:off x="4689426" y="3034664"/>
              <a:ext cx="80011" cy="8001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j-cs"/>
              </a:endParaRPr>
            </a:p>
          </p:txBody>
        </p:sp>
      </p:grpSp>
      <p:sp>
        <p:nvSpPr>
          <p:cNvPr id="62" name="TextBox 61"/>
          <p:cNvSpPr txBox="1"/>
          <p:nvPr/>
        </p:nvSpPr>
        <p:spPr>
          <a:xfrm>
            <a:off x="6841040" y="5047260"/>
            <a:ext cx="2871185" cy="322519"/>
          </a:xfrm>
          <a:prstGeom prst="rect">
            <a:avLst/>
          </a:prstGeom>
          <a:noFill/>
        </p:spPr>
        <p:txBody>
          <a:bodyPr wrap="square" lIns="79370" tIns="39685" rIns="79370" bIns="39685" rtlCol="0">
            <a:spAutoFit/>
          </a:bodyPr>
          <a:lstStyle/>
          <a:p>
            <a:pPr marL="64770">
              <a:lnSpc>
                <a:spcPts val="1425"/>
              </a:lnSpc>
            </a:pPr>
            <a:r>
              <a:rPr lang="th-TH" sz="2800" b="0" i="0" dirty="0">
                <a:solidFill>
                  <a:srgbClr val="002060"/>
                </a:solidFill>
                <a:effectLst/>
                <a:latin typeface="trueTextB"/>
                <a:cs typeface="+mj-cs"/>
              </a:rPr>
              <a:t>การเรียนรู้ที่จะอยู่ร่วมกัน</a:t>
            </a:r>
            <a:endParaRPr lang="en-US" sz="2800" b="1" dirty="0">
              <a:solidFill>
                <a:srgbClr val="002060"/>
              </a:solidFill>
              <a:latin typeface="Angsana New" pitchFamily="18" charset="-34"/>
              <a:cs typeface="+mj-cs"/>
            </a:endParaRPr>
          </a:p>
        </p:txBody>
      </p:sp>
      <p:sp>
        <p:nvSpPr>
          <p:cNvPr id="48" name="Teardrop 27"/>
          <p:cNvSpPr/>
          <p:nvPr/>
        </p:nvSpPr>
        <p:spPr>
          <a:xfrm rot="9178765" flipV="1">
            <a:off x="8690742" y="2426368"/>
            <a:ext cx="1218877" cy="1173039"/>
          </a:xfrm>
          <a:prstGeom prst="teardrop">
            <a:avLst>
              <a:gd name="adj" fmla="val 96565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j-cs"/>
            </a:endParaRPr>
          </a:p>
        </p:txBody>
      </p:sp>
      <p:grpSp>
        <p:nvGrpSpPr>
          <p:cNvPr id="51" name="Group 32">
            <a:extLst>
              <a:ext uri="{FF2B5EF4-FFF2-40B4-BE49-F238E27FC236}">
                <a16:creationId xmlns:a16="http://schemas.microsoft.com/office/drawing/2014/main" id="{7187EF9A-6D3E-4B8A-B118-EB159775D2E5}"/>
              </a:ext>
            </a:extLst>
          </p:cNvPr>
          <p:cNvGrpSpPr/>
          <p:nvPr/>
        </p:nvGrpSpPr>
        <p:grpSpPr>
          <a:xfrm>
            <a:off x="8029134" y="6414792"/>
            <a:ext cx="3899310" cy="400110"/>
            <a:chOff x="4473113" y="6189713"/>
            <a:chExt cx="3899310" cy="400110"/>
          </a:xfrm>
        </p:grpSpPr>
        <p:sp>
          <p:nvSpPr>
            <p:cNvPr id="52" name="Rectangle 33">
              <a:extLst>
                <a:ext uri="{FF2B5EF4-FFF2-40B4-BE49-F238E27FC236}">
                  <a16:creationId xmlns:a16="http://schemas.microsoft.com/office/drawing/2014/main" id="{8321910D-F4EA-4471-8739-DADB6F45A3C0}"/>
                </a:ext>
              </a:extLst>
            </p:cNvPr>
            <p:cNvSpPr/>
            <p:nvPr/>
          </p:nvSpPr>
          <p:spPr>
            <a:xfrm>
              <a:off x="4473113" y="6189713"/>
              <a:ext cx="3899310" cy="338554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 w="0"/>
                  <a:solidFill>
                    <a:srgbClr val="7030A0"/>
                  </a:solidFill>
                  <a:effectLst/>
                  <a:uLnTx/>
                  <a:uFillTx/>
                  <a:cs typeface="+mj-cs"/>
                </a:rPr>
                <a:t>Better Together </a:t>
              </a:r>
              <a:r>
                <a:rPr kumimoji="0" lang="th-TH" sz="1600" b="1" i="0" u="none" strike="noStrike" kern="1200" cap="none" spc="0" normalizeH="0" baseline="0" noProof="0" dirty="0">
                  <a:ln w="0"/>
                  <a:solidFill>
                    <a:srgbClr val="7030A0"/>
                  </a:solidFill>
                  <a:effectLst/>
                  <a:uLnTx/>
                  <a:uFillTx/>
                  <a:cs typeface="+mj-cs"/>
                </a:rPr>
                <a:t>     </a:t>
              </a:r>
              <a:r>
                <a:rPr kumimoji="0" lang="en-US" sz="1600" b="1" i="0" u="none" strike="noStrike" kern="1200" cap="none" spc="0" normalizeH="0" baseline="0" noProof="0" dirty="0">
                  <a:ln w="0"/>
                  <a:solidFill>
                    <a:srgbClr val="7030A0"/>
                  </a:solidFill>
                  <a:effectLst/>
                  <a:uLnTx/>
                  <a:uFillTx/>
                  <a:cs typeface="+mj-cs"/>
                </a:rPr>
                <a:t>Nirote</a:t>
              </a:r>
              <a:r>
                <a:rPr kumimoji="0" lang="en-US" sz="1600" b="1" i="0" u="none" strike="noStrike" kern="1200" cap="none" spc="0" normalizeH="0" noProof="0" dirty="0">
                  <a:ln w="0"/>
                  <a:solidFill>
                    <a:srgbClr val="7030A0"/>
                  </a:solidFill>
                  <a:effectLst/>
                  <a:uLnTx/>
                  <a:uFillTx/>
                  <a:cs typeface="+mj-cs"/>
                </a:rPr>
                <a:t> Sinnarong (Ph.D.)</a:t>
              </a:r>
              <a:endParaRPr kumimoji="0" lang="en-US" sz="1600" b="1" i="0" u="none" strike="noStrike" kern="1200" cap="none" spc="0" normalizeH="0" baseline="0" noProof="0" dirty="0">
                <a:ln w="0"/>
                <a:solidFill>
                  <a:srgbClr val="7030A0"/>
                </a:solidFill>
                <a:effectLst/>
                <a:uLnTx/>
                <a:uFillTx/>
                <a:cs typeface="+mj-cs"/>
              </a:endParaRPr>
            </a:p>
          </p:txBody>
        </p:sp>
        <p:pic>
          <p:nvPicPr>
            <p:cNvPr id="53" name="Picture 34">
              <a:extLst>
                <a:ext uri="{FF2B5EF4-FFF2-40B4-BE49-F238E27FC236}">
                  <a16:creationId xmlns:a16="http://schemas.microsoft.com/office/drawing/2014/main" id="{DC338E38-A120-4006-965B-3BFCB9107BE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911006" y="6189713"/>
              <a:ext cx="278051" cy="400110"/>
            </a:xfrm>
            <a:prstGeom prst="rect">
              <a:avLst/>
            </a:prstGeom>
          </p:spPr>
        </p:pic>
      </p:grpSp>
      <p:pic>
        <p:nvPicPr>
          <p:cNvPr id="44" name="Picture 43">
            <a:extLst>
              <a:ext uri="{FF2B5EF4-FFF2-40B4-BE49-F238E27FC236}">
                <a16:creationId xmlns:a16="http://schemas.microsoft.com/office/drawing/2014/main" id="{6AD7C03E-AEA9-4EE9-9AE8-4FD816EF0D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671" y="28293"/>
            <a:ext cx="3578662" cy="780356"/>
          </a:xfrm>
          <a:prstGeom prst="rect">
            <a:avLst/>
          </a:prstGeom>
        </p:spPr>
      </p:pic>
      <p:sp>
        <p:nvSpPr>
          <p:cNvPr id="50" name="Oval 34">
            <a:extLst>
              <a:ext uri="{FF2B5EF4-FFF2-40B4-BE49-F238E27FC236}">
                <a16:creationId xmlns:a16="http://schemas.microsoft.com/office/drawing/2014/main" id="{A0D6E692-9824-4FCE-878C-DB7A14DB2310}"/>
              </a:ext>
            </a:extLst>
          </p:cNvPr>
          <p:cNvSpPr/>
          <p:nvPr/>
        </p:nvSpPr>
        <p:spPr>
          <a:xfrm flipH="1">
            <a:off x="8788403" y="2516848"/>
            <a:ext cx="993977" cy="932675"/>
          </a:xfrm>
          <a:prstGeom prst="ellipse">
            <a:avLst/>
          </a:prstGeom>
          <a:solidFill>
            <a:srgbClr val="3CB539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j-cs"/>
            </a:endParaRPr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E10CF48E-EB4D-4F92-89FE-CEC484222A16}"/>
              </a:ext>
            </a:extLst>
          </p:cNvPr>
          <p:cNvSpPr/>
          <p:nvPr/>
        </p:nvSpPr>
        <p:spPr>
          <a:xfrm flipH="1">
            <a:off x="8750389" y="3133432"/>
            <a:ext cx="2710093" cy="323388"/>
          </a:xfrm>
          <a:prstGeom prst="ellipse">
            <a:avLst/>
          </a:prstGeom>
          <a:gradFill flip="none" rotWithShape="1">
            <a:gsLst>
              <a:gs pos="0">
                <a:srgbClr val="A7A7A7">
                  <a:shade val="30000"/>
                  <a:satMod val="115000"/>
                </a:srgbClr>
              </a:gs>
              <a:gs pos="45000">
                <a:srgbClr val="A7A7A7">
                  <a:shade val="67500"/>
                  <a:satMod val="115000"/>
                  <a:alpha val="77000"/>
                </a:srgbClr>
              </a:gs>
              <a:gs pos="100000">
                <a:srgbClr val="A7A7A7">
                  <a:shade val="100000"/>
                  <a:satMod val="115000"/>
                  <a:alpha val="0"/>
                </a:srgbClr>
              </a:gs>
            </a:gsLst>
            <a:lin ang="10800000" scaled="1"/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9370" tIns="39685" rIns="79370" bIns="39685" rtlCol="0" anchor="ctr"/>
          <a:lstStyle/>
          <a:p>
            <a:pPr algn="ctr" defTabSz="793699">
              <a:defRPr/>
            </a:pPr>
            <a:endParaRPr lang="en-US">
              <a:solidFill>
                <a:prstClr val="white"/>
              </a:solidFill>
              <a:latin typeface="Calibri" panose="020F0502020204030204"/>
              <a:cs typeface="+mj-cs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2C38FE75-4C72-4FB8-83EA-3CF517B85917}"/>
              </a:ext>
            </a:extLst>
          </p:cNvPr>
          <p:cNvSpPr txBox="1"/>
          <p:nvPr/>
        </p:nvSpPr>
        <p:spPr>
          <a:xfrm>
            <a:off x="8881723" y="3884323"/>
            <a:ext cx="2871185" cy="322519"/>
          </a:xfrm>
          <a:prstGeom prst="rect">
            <a:avLst/>
          </a:prstGeom>
          <a:noFill/>
        </p:spPr>
        <p:txBody>
          <a:bodyPr wrap="square" lIns="79370" tIns="39685" rIns="79370" bIns="39685" rtlCol="0">
            <a:spAutoFit/>
          </a:bodyPr>
          <a:lstStyle/>
          <a:p>
            <a:pPr marL="64770">
              <a:lnSpc>
                <a:spcPts val="1425"/>
              </a:lnSpc>
            </a:pPr>
            <a:r>
              <a:rPr lang="th-TH" sz="2800" b="0" i="0" dirty="0">
                <a:solidFill>
                  <a:srgbClr val="002060"/>
                </a:solidFill>
                <a:effectLst/>
                <a:latin typeface="trueTextB"/>
                <a:cs typeface="+mj-cs"/>
              </a:rPr>
              <a:t>การเรียนรู้เพื่อความยั่งยืน</a:t>
            </a:r>
            <a:endParaRPr lang="en-US" sz="2800" b="1" dirty="0">
              <a:solidFill>
                <a:srgbClr val="002060"/>
              </a:solidFill>
              <a:latin typeface="Angsana New" pitchFamily="18" charset="-34"/>
              <a:cs typeface="+mj-cs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F2966299-2473-4F3E-BE4B-132E6EEA229C}"/>
              </a:ext>
            </a:extLst>
          </p:cNvPr>
          <p:cNvSpPr txBox="1"/>
          <p:nvPr/>
        </p:nvSpPr>
        <p:spPr>
          <a:xfrm>
            <a:off x="200310" y="5640301"/>
            <a:ext cx="202019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800" b="0" i="0" dirty="0">
                <a:solidFill>
                  <a:srgbClr val="002060"/>
                </a:solidFill>
                <a:effectLst/>
                <a:latin typeface="trueTextB"/>
                <a:cs typeface="+mj-cs"/>
              </a:rPr>
              <a:t>การเรียนรู้เพื่อรู้ </a:t>
            </a:r>
            <a:endParaRPr lang="en-US" sz="2800" dirty="0">
              <a:solidFill>
                <a:srgbClr val="002060"/>
              </a:solidFill>
              <a:cs typeface="+mj-cs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85C78791-7FA7-45D4-8DFB-ED7EF27CE1F7}"/>
              </a:ext>
            </a:extLst>
          </p:cNvPr>
          <p:cNvSpPr txBox="1"/>
          <p:nvPr/>
        </p:nvSpPr>
        <p:spPr>
          <a:xfrm>
            <a:off x="8378247" y="2442265"/>
            <a:ext cx="1935333" cy="941919"/>
          </a:xfrm>
          <a:prstGeom prst="rect">
            <a:avLst/>
          </a:prstGeom>
          <a:noFill/>
        </p:spPr>
        <p:txBody>
          <a:bodyPr wrap="square" lIns="79370" tIns="39685" rIns="79370" bIns="39685" rtlCol="0">
            <a:spAutoFit/>
          </a:bodyPr>
          <a:lstStyle/>
          <a:p>
            <a:pPr algn="ctr" defTabSz="793699">
              <a:defRPr/>
            </a:pPr>
            <a:r>
              <a:rPr lang="en-US" sz="2800" b="1" i="0" dirty="0">
                <a:solidFill>
                  <a:srgbClr val="FF0000"/>
                </a:solidFill>
                <a:effectLst/>
                <a:latin typeface="trueTextB"/>
                <a:cs typeface="+mj-cs"/>
              </a:rPr>
              <a:t>Learning for Sustainable</a:t>
            </a:r>
            <a:endParaRPr lang="en-US" sz="2800" b="1" dirty="0">
              <a:solidFill>
                <a:srgbClr val="FF0000"/>
              </a:solidFill>
              <a:latin typeface="Agency FB" pitchFamily="34" charset="0"/>
              <a:cs typeface="+mj-cs"/>
            </a:endParaRPr>
          </a:p>
        </p:txBody>
      </p:sp>
      <p:pic>
        <p:nvPicPr>
          <p:cNvPr id="49" name="Picture 2" descr="การตอบสนองต่อเป้าหมาย UN SDGs | บริษัท ยูเอซี โกลบอล จำกัด (มหาชน)">
            <a:extLst>
              <a:ext uri="{FF2B5EF4-FFF2-40B4-BE49-F238E27FC236}">
                <a16:creationId xmlns:a16="http://schemas.microsoft.com/office/drawing/2014/main" id="{603DDB9A-C511-4BEB-BD27-5FD90AC2E3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6" r="4" b="3"/>
          <a:stretch/>
        </p:blipFill>
        <p:spPr bwMode="auto">
          <a:xfrm>
            <a:off x="3899240" y="72335"/>
            <a:ext cx="857250" cy="831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6357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7AE18AA-5FF2-4DAA-9CAE-179D17630C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71634A-9D27-4A81-A76E-72C17FCBBE67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E51A3B8-76F8-4317-BAEC-E6A71317DB0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378" t="26667" r="6875" b="4341"/>
          <a:stretch/>
        </p:blipFill>
        <p:spPr>
          <a:xfrm>
            <a:off x="1379503" y="951540"/>
            <a:ext cx="9164859" cy="5249983"/>
          </a:xfrm>
          <a:prstGeom prst="rect">
            <a:avLst/>
          </a:prstGeom>
        </p:spPr>
      </p:pic>
      <p:grpSp>
        <p:nvGrpSpPr>
          <p:cNvPr id="5" name="Group 32">
            <a:extLst>
              <a:ext uri="{FF2B5EF4-FFF2-40B4-BE49-F238E27FC236}">
                <a16:creationId xmlns:a16="http://schemas.microsoft.com/office/drawing/2014/main" id="{798D8DD9-1E40-4F0E-AA19-C5B826C47F47}"/>
              </a:ext>
            </a:extLst>
          </p:cNvPr>
          <p:cNvGrpSpPr/>
          <p:nvPr/>
        </p:nvGrpSpPr>
        <p:grpSpPr>
          <a:xfrm>
            <a:off x="7510974" y="6396347"/>
            <a:ext cx="3899310" cy="400110"/>
            <a:chOff x="3091353" y="6171268"/>
            <a:chExt cx="3899310" cy="400110"/>
          </a:xfrm>
        </p:grpSpPr>
        <p:sp>
          <p:nvSpPr>
            <p:cNvPr id="6" name="Rectangle 33">
              <a:extLst>
                <a:ext uri="{FF2B5EF4-FFF2-40B4-BE49-F238E27FC236}">
                  <a16:creationId xmlns:a16="http://schemas.microsoft.com/office/drawing/2014/main" id="{EE55B3D8-7005-44BB-BE71-E48E58C8CC2F}"/>
                </a:ext>
              </a:extLst>
            </p:cNvPr>
            <p:cNvSpPr/>
            <p:nvPr/>
          </p:nvSpPr>
          <p:spPr>
            <a:xfrm>
              <a:off x="3091353" y="6189713"/>
              <a:ext cx="3899310" cy="338554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 w="0"/>
                  <a:solidFill>
                    <a:srgbClr val="7030A0"/>
                  </a:solidFill>
                  <a:effectLst/>
                  <a:uLnTx/>
                  <a:uFillTx/>
                  <a:cs typeface="Arial" panose="020B0604020202020204" pitchFamily="34" charset="0"/>
                </a:rPr>
                <a:t>Better Together </a:t>
              </a:r>
              <a:r>
                <a:rPr kumimoji="0" lang="th-TH" sz="1600" b="1" i="0" u="none" strike="noStrike" kern="1200" cap="none" spc="0" normalizeH="0" baseline="0" noProof="0" dirty="0">
                  <a:ln w="0"/>
                  <a:solidFill>
                    <a:srgbClr val="7030A0"/>
                  </a:solidFill>
                  <a:effectLst/>
                  <a:uLnTx/>
                  <a:uFillTx/>
                  <a:cs typeface="Arial" panose="020B0604020202020204" pitchFamily="34" charset="0"/>
                </a:rPr>
                <a:t>     </a:t>
              </a:r>
              <a:r>
                <a:rPr kumimoji="0" lang="en-US" sz="1600" b="1" i="0" u="none" strike="noStrike" kern="1200" cap="none" spc="0" normalizeH="0" baseline="0" noProof="0" dirty="0">
                  <a:ln w="0"/>
                  <a:solidFill>
                    <a:srgbClr val="7030A0"/>
                  </a:solidFill>
                  <a:effectLst/>
                  <a:uLnTx/>
                  <a:uFillTx/>
                  <a:cs typeface="Arial" panose="020B0604020202020204" pitchFamily="34" charset="0"/>
                </a:rPr>
                <a:t>Nirote</a:t>
              </a:r>
              <a:r>
                <a:rPr kumimoji="0" lang="en-US" sz="1600" b="1" i="0" u="none" strike="noStrike" kern="1200" cap="none" spc="0" normalizeH="0" noProof="0" dirty="0">
                  <a:ln w="0"/>
                  <a:solidFill>
                    <a:srgbClr val="7030A0"/>
                  </a:solidFill>
                  <a:effectLst/>
                  <a:uLnTx/>
                  <a:uFillTx/>
                  <a:cs typeface="Arial" panose="020B0604020202020204" pitchFamily="34" charset="0"/>
                </a:rPr>
                <a:t> Sinnarong (Ph.D.)</a:t>
              </a:r>
              <a:endParaRPr kumimoji="0" lang="en-US" sz="1600" b="1" i="0" u="none" strike="noStrike" kern="1200" cap="none" spc="0" normalizeH="0" baseline="0" noProof="0" dirty="0">
                <a:ln w="0"/>
                <a:solidFill>
                  <a:srgbClr val="7030A0"/>
                </a:solidFill>
                <a:effectLst/>
                <a:uLnTx/>
                <a:uFillTx/>
                <a:cs typeface="Arial" panose="020B0604020202020204" pitchFamily="34" charset="0"/>
              </a:endParaRPr>
            </a:p>
          </p:txBody>
        </p:sp>
        <p:pic>
          <p:nvPicPr>
            <p:cNvPr id="7" name="Picture 34">
              <a:extLst>
                <a:ext uri="{FF2B5EF4-FFF2-40B4-BE49-F238E27FC236}">
                  <a16:creationId xmlns:a16="http://schemas.microsoft.com/office/drawing/2014/main" id="{0ECB6E40-0538-4082-949D-F39E066F612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544904" y="6171268"/>
              <a:ext cx="278051" cy="400110"/>
            </a:xfrm>
            <a:prstGeom prst="rect">
              <a:avLst/>
            </a:prstGeom>
          </p:spPr>
        </p:pic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527AFC8F-1EF5-47A0-93EE-7C4DEAA365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389" y="112742"/>
            <a:ext cx="3578662" cy="780356"/>
          </a:xfrm>
          <a:prstGeom prst="rect">
            <a:avLst/>
          </a:prstGeom>
        </p:spPr>
      </p:pic>
      <p:pic>
        <p:nvPicPr>
          <p:cNvPr id="9" name="Picture 2" descr="การตอบสนองต่อเป้าหมาย UN SDGs | บริษัท ยูเอซี โกลบอล จำกัด (มหาชน)">
            <a:extLst>
              <a:ext uri="{FF2B5EF4-FFF2-40B4-BE49-F238E27FC236}">
                <a16:creationId xmlns:a16="http://schemas.microsoft.com/office/drawing/2014/main" id="{1DD8FCBA-C7AC-45DB-A82D-D53D6404FE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6" r="4" b="3"/>
          <a:stretch/>
        </p:blipFill>
        <p:spPr bwMode="auto">
          <a:xfrm>
            <a:off x="3899240" y="72335"/>
            <a:ext cx="857250" cy="831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5631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หมายเลขภาพนิ่ง 1"/>
          <p:cNvSpPr>
            <a:spLocks noGrp="1"/>
          </p:cNvSpPr>
          <p:nvPr>
            <p:ph type="sldNum" sz="quarter" idx="12"/>
          </p:nvPr>
        </p:nvSpPr>
        <p:spPr>
          <a:xfrm>
            <a:off x="10469652" y="6400295"/>
            <a:ext cx="1607865" cy="33855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71634A-9D27-4A81-A76E-72C17FCBBE67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vi-VN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56" name="Group 32">
            <a:extLst>
              <a:ext uri="{FF2B5EF4-FFF2-40B4-BE49-F238E27FC236}">
                <a16:creationId xmlns:a16="http://schemas.microsoft.com/office/drawing/2014/main" id="{DC7BA5E7-F9A2-437A-BFC1-1E8A66EB4B0B}"/>
              </a:ext>
            </a:extLst>
          </p:cNvPr>
          <p:cNvGrpSpPr/>
          <p:nvPr/>
        </p:nvGrpSpPr>
        <p:grpSpPr>
          <a:xfrm>
            <a:off x="7510974" y="6396347"/>
            <a:ext cx="3899310" cy="400110"/>
            <a:chOff x="3091353" y="6171268"/>
            <a:chExt cx="3899310" cy="400110"/>
          </a:xfrm>
        </p:grpSpPr>
        <p:sp>
          <p:nvSpPr>
            <p:cNvPr id="57" name="Rectangle 33">
              <a:extLst>
                <a:ext uri="{FF2B5EF4-FFF2-40B4-BE49-F238E27FC236}">
                  <a16:creationId xmlns:a16="http://schemas.microsoft.com/office/drawing/2014/main" id="{63CEF8BF-2F39-441B-B2CC-8F8890D2ACED}"/>
                </a:ext>
              </a:extLst>
            </p:cNvPr>
            <p:cNvSpPr/>
            <p:nvPr/>
          </p:nvSpPr>
          <p:spPr>
            <a:xfrm>
              <a:off x="3091353" y="6189713"/>
              <a:ext cx="3899310" cy="338554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 w="0"/>
                  <a:solidFill>
                    <a:srgbClr val="7030A0"/>
                  </a:solidFill>
                  <a:effectLst/>
                  <a:uLnTx/>
                  <a:uFillTx/>
                  <a:cs typeface="Arial" panose="020B0604020202020204" pitchFamily="34" charset="0"/>
                </a:rPr>
                <a:t>Better Together </a:t>
              </a:r>
              <a:r>
                <a:rPr kumimoji="0" lang="th-TH" sz="1600" b="1" i="0" u="none" strike="noStrike" kern="1200" cap="none" spc="0" normalizeH="0" baseline="0" noProof="0" dirty="0">
                  <a:ln w="0"/>
                  <a:solidFill>
                    <a:srgbClr val="7030A0"/>
                  </a:solidFill>
                  <a:effectLst/>
                  <a:uLnTx/>
                  <a:uFillTx/>
                  <a:cs typeface="Arial" panose="020B0604020202020204" pitchFamily="34" charset="0"/>
                </a:rPr>
                <a:t>     </a:t>
              </a:r>
              <a:r>
                <a:rPr kumimoji="0" lang="en-US" sz="1600" b="1" i="0" u="none" strike="noStrike" kern="1200" cap="none" spc="0" normalizeH="0" baseline="0" noProof="0" dirty="0">
                  <a:ln w="0"/>
                  <a:solidFill>
                    <a:srgbClr val="7030A0"/>
                  </a:solidFill>
                  <a:effectLst/>
                  <a:uLnTx/>
                  <a:uFillTx/>
                  <a:cs typeface="Arial" panose="020B0604020202020204" pitchFamily="34" charset="0"/>
                </a:rPr>
                <a:t>Nirote</a:t>
              </a:r>
              <a:r>
                <a:rPr kumimoji="0" lang="en-US" sz="1600" b="1" i="0" u="none" strike="noStrike" kern="1200" cap="none" spc="0" normalizeH="0" noProof="0" dirty="0">
                  <a:ln w="0"/>
                  <a:solidFill>
                    <a:srgbClr val="7030A0"/>
                  </a:solidFill>
                  <a:effectLst/>
                  <a:uLnTx/>
                  <a:uFillTx/>
                  <a:cs typeface="Arial" panose="020B0604020202020204" pitchFamily="34" charset="0"/>
                </a:rPr>
                <a:t> Sinnarong (Ph.D.)</a:t>
              </a:r>
              <a:endParaRPr kumimoji="0" lang="en-US" sz="1600" b="1" i="0" u="none" strike="noStrike" kern="1200" cap="none" spc="0" normalizeH="0" baseline="0" noProof="0" dirty="0">
                <a:ln w="0"/>
                <a:solidFill>
                  <a:srgbClr val="7030A0"/>
                </a:solidFill>
                <a:effectLst/>
                <a:uLnTx/>
                <a:uFillTx/>
                <a:cs typeface="Arial" panose="020B0604020202020204" pitchFamily="34" charset="0"/>
              </a:endParaRPr>
            </a:p>
          </p:txBody>
        </p:sp>
        <p:pic>
          <p:nvPicPr>
            <p:cNvPr id="60" name="Picture 34">
              <a:extLst>
                <a:ext uri="{FF2B5EF4-FFF2-40B4-BE49-F238E27FC236}">
                  <a16:creationId xmlns:a16="http://schemas.microsoft.com/office/drawing/2014/main" id="{368B8F2A-19E3-4206-A141-729566E053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544904" y="6171268"/>
              <a:ext cx="278051" cy="400110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A779D414-A150-40D8-9296-123B8DBC72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389" y="112742"/>
            <a:ext cx="3578662" cy="780356"/>
          </a:xfrm>
          <a:prstGeom prst="rect">
            <a:avLst/>
          </a:prstGeom>
        </p:spPr>
      </p:pic>
      <p:sp>
        <p:nvSpPr>
          <p:cNvPr id="10" name="ชื่อเรื่อง 1">
            <a:extLst>
              <a:ext uri="{FF2B5EF4-FFF2-40B4-BE49-F238E27FC236}">
                <a16:creationId xmlns:a16="http://schemas.microsoft.com/office/drawing/2014/main" id="{D26DFA64-2809-4182-8D99-4D1F4796CD83}"/>
              </a:ext>
            </a:extLst>
          </p:cNvPr>
          <p:cNvSpPr txBox="1">
            <a:spLocks/>
          </p:cNvSpPr>
          <p:nvPr/>
        </p:nvSpPr>
        <p:spPr>
          <a:xfrm>
            <a:off x="3740051" y="749221"/>
            <a:ext cx="8596668" cy="664029"/>
          </a:xfrm>
          <a:prstGeom prst="rect">
            <a:avLst/>
          </a:prstGeom>
        </p:spPr>
        <p:txBody>
          <a:bodyPr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rgbClr val="008080"/>
                </a:solidFill>
                <a:latin typeface="TH SarabunPSK" panose="020B0500040200020003" pitchFamily="34" charset="-34"/>
              </a:rPr>
              <a:t>2.2 </a:t>
            </a:r>
            <a:r>
              <a:rPr lang="th-TH" sz="3600" b="1" dirty="0">
                <a:solidFill>
                  <a:srgbClr val="008080"/>
                </a:solidFill>
                <a:latin typeface="TH SarabunPSK" panose="020B0500040200020003" pitchFamily="34" charset="-34"/>
              </a:rPr>
              <a:t>กรอบมาตรฐาน </a:t>
            </a:r>
            <a:r>
              <a:rPr lang="en-US" sz="3600" b="1" dirty="0">
                <a:solidFill>
                  <a:srgbClr val="008080"/>
                </a:solidFill>
                <a:latin typeface="TH SarabunPSK" panose="020B0500040200020003" pitchFamily="34" charset="-34"/>
              </a:rPr>
              <a:t>TQF</a:t>
            </a:r>
            <a:r>
              <a:rPr lang="th-TH" sz="3600" b="1" dirty="0">
                <a:solidFill>
                  <a:srgbClr val="008080"/>
                </a:solidFill>
                <a:latin typeface="TH SarabunPSK" panose="020B0500040200020003" pitchFamily="34" charset="-34"/>
              </a:rPr>
              <a:t> และผลลัพธ์การเรียนรู้ตามกรอบมาตรฐาน </a:t>
            </a:r>
            <a:r>
              <a:rPr lang="en-US" sz="3600" b="1" dirty="0">
                <a:solidFill>
                  <a:srgbClr val="008080"/>
                </a:solidFill>
                <a:latin typeface="TH SarabunPSK" panose="020B0500040200020003" pitchFamily="34" charset="-34"/>
              </a:rPr>
              <a:t>TQF</a:t>
            </a:r>
            <a:endParaRPr lang="en-US" sz="3600" dirty="0">
              <a:solidFill>
                <a:srgbClr val="008080"/>
              </a:solidFill>
              <a:latin typeface="TH SarabunPSK" panose="020B0500040200020003" pitchFamily="34" charset="-34"/>
            </a:endParaRPr>
          </a:p>
        </p:txBody>
      </p:sp>
      <p:sp>
        <p:nvSpPr>
          <p:cNvPr id="11" name="ตัวแทนเนื้อหา 2">
            <a:extLst>
              <a:ext uri="{FF2B5EF4-FFF2-40B4-BE49-F238E27FC236}">
                <a16:creationId xmlns:a16="http://schemas.microsoft.com/office/drawing/2014/main" id="{2932DA9B-B9DE-4C24-8051-41EB9AFFB6EF}"/>
              </a:ext>
            </a:extLst>
          </p:cNvPr>
          <p:cNvSpPr txBox="1">
            <a:spLocks/>
          </p:cNvSpPr>
          <p:nvPr/>
        </p:nvSpPr>
        <p:spPr>
          <a:xfrm>
            <a:off x="335280" y="1522478"/>
            <a:ext cx="5995126" cy="4873869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h-TH" sz="2000" b="1" dirty="0">
                <a:solidFill>
                  <a:srgbClr val="FFFF00"/>
                </a:solidFill>
                <a:highlight>
                  <a:srgbClr val="008080"/>
                </a:highlight>
                <a:latin typeface="TH SarabunPSK" panose="020B0500040200020003" pitchFamily="34" charset="-34"/>
                <a:cs typeface="+mj-cs"/>
              </a:rPr>
              <a:t>ด้านคุณธรรมและจริยธรรม</a:t>
            </a:r>
            <a:endParaRPr lang="en-US" sz="2000" dirty="0">
              <a:solidFill>
                <a:srgbClr val="FFFF00"/>
              </a:solidFill>
              <a:highlight>
                <a:srgbClr val="008080"/>
              </a:highlight>
              <a:latin typeface="TH SarabunPSK" panose="020B0500040200020003" pitchFamily="34" charset="-34"/>
              <a:cs typeface="+mj-cs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000" dirty="0">
                <a:latin typeface="TH SarabunPSK" panose="020B0500040200020003" pitchFamily="34" charset="-34"/>
                <a:cs typeface="+mj-cs"/>
              </a:rPr>
              <a:t>1</a:t>
            </a:r>
            <a:r>
              <a:rPr lang="th-TH" sz="2000" dirty="0">
                <a:latin typeface="TH SarabunPSK" panose="020B0500040200020003" pitchFamily="34" charset="-34"/>
                <a:cs typeface="+mj-cs"/>
              </a:rPr>
              <a:t>. มีความยึดมั่นความดีงามในทางวิชาการ ซื่อสัตย์สุจริต เสียสละและมีน้ำใจช่วยเหลือผู้อื่น</a:t>
            </a:r>
            <a:endParaRPr lang="en-US" sz="2000" dirty="0">
              <a:latin typeface="TH SarabunPSK" panose="020B0500040200020003" pitchFamily="34" charset="-34"/>
              <a:cs typeface="+mj-cs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000" dirty="0">
                <a:latin typeface="TH SarabunPSK" panose="020B0500040200020003" pitchFamily="34" charset="-34"/>
                <a:cs typeface="+mj-cs"/>
              </a:rPr>
              <a:t>2</a:t>
            </a:r>
            <a:r>
              <a:rPr lang="th-TH" sz="2000" dirty="0">
                <a:latin typeface="TH SarabunPSK" panose="020B0500040200020003" pitchFamily="34" charset="-34"/>
                <a:cs typeface="+mj-cs"/>
              </a:rPr>
              <a:t>. มีวินัย ตรงต่อเวลา และรับผิดชอบต่อตนเอง สังคมและสิ่งแวดล้อม</a:t>
            </a:r>
            <a:endParaRPr lang="en-US" sz="2000" dirty="0">
              <a:latin typeface="TH SarabunPSK" panose="020B0500040200020003" pitchFamily="34" charset="-34"/>
              <a:cs typeface="+mj-cs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000" dirty="0">
                <a:latin typeface="TH SarabunPSK" panose="020B0500040200020003" pitchFamily="34" charset="-34"/>
                <a:cs typeface="+mj-cs"/>
              </a:rPr>
              <a:t>3</a:t>
            </a:r>
            <a:r>
              <a:rPr lang="th-TH" sz="2000" dirty="0">
                <a:latin typeface="TH SarabunPSK" panose="020B0500040200020003" pitchFamily="34" charset="-34"/>
                <a:cs typeface="+mj-cs"/>
              </a:rPr>
              <a:t>. เคารพสิทธิของผู้อื่น คำนึงถึงความเสมอภาค รวมถึงระเบียบและกฎเกณฑ์ในสังคม</a:t>
            </a:r>
            <a:endParaRPr lang="en-US" sz="2000" dirty="0">
              <a:latin typeface="TH SarabunPSK" panose="020B0500040200020003" pitchFamily="34" charset="-34"/>
              <a:cs typeface="+mj-cs"/>
            </a:endParaRPr>
          </a:p>
          <a:p>
            <a:r>
              <a:rPr lang="th-TH" sz="2000" b="1" dirty="0">
                <a:solidFill>
                  <a:srgbClr val="FFFF00"/>
                </a:solidFill>
                <a:highlight>
                  <a:srgbClr val="008080"/>
                </a:highlight>
                <a:latin typeface="TH SarabunPSK" panose="020B0500040200020003" pitchFamily="34" charset="-34"/>
                <a:cs typeface="+mj-cs"/>
              </a:rPr>
              <a:t>ความรู้</a:t>
            </a:r>
            <a:endParaRPr lang="en-US" sz="2000" dirty="0">
              <a:solidFill>
                <a:srgbClr val="FFFF00"/>
              </a:solidFill>
              <a:highlight>
                <a:srgbClr val="008080"/>
              </a:highlight>
              <a:latin typeface="TH SarabunPSK" panose="020B0500040200020003" pitchFamily="34" charset="-34"/>
              <a:cs typeface="+mj-cs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000" dirty="0">
                <a:latin typeface="TH SarabunPSK" panose="020B0500040200020003" pitchFamily="34" charset="-34"/>
                <a:cs typeface="+mj-cs"/>
              </a:rPr>
              <a:t>1</a:t>
            </a:r>
            <a:r>
              <a:rPr lang="th-TH" sz="2000" dirty="0">
                <a:latin typeface="TH SarabunPSK" panose="020B0500040200020003" pitchFamily="34" charset="-34"/>
                <a:cs typeface="+mj-cs"/>
              </a:rPr>
              <a:t>. มีความสามารถอธิบายหลักการและทฤษฎีที่สำคัญในเนื้อหาวิชาที่ศึกษา</a:t>
            </a:r>
            <a:endParaRPr lang="en-US" sz="2000" dirty="0">
              <a:latin typeface="TH SarabunPSK" panose="020B0500040200020003" pitchFamily="34" charset="-34"/>
              <a:cs typeface="+mj-cs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000" dirty="0">
                <a:latin typeface="TH SarabunPSK" panose="020B0500040200020003" pitchFamily="34" charset="-34"/>
                <a:cs typeface="+mj-cs"/>
              </a:rPr>
              <a:t>2</a:t>
            </a:r>
            <a:r>
              <a:rPr lang="th-TH" sz="2000" dirty="0">
                <a:latin typeface="TH SarabunPSK" panose="020B0500040200020003" pitchFamily="34" charset="-34"/>
                <a:cs typeface="+mj-cs"/>
              </a:rPr>
              <a:t>. มีความสามารถในการบูรณาการเนื้อหาในสาขาวิชาชีพและสาขาวิชาที่เกี่ยวข้อง</a:t>
            </a:r>
            <a:endParaRPr lang="en-US" sz="2000" dirty="0">
              <a:latin typeface="TH SarabunPSK" panose="020B0500040200020003" pitchFamily="34" charset="-34"/>
              <a:cs typeface="+mj-cs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000" dirty="0">
                <a:latin typeface="TH SarabunPSK" panose="020B0500040200020003" pitchFamily="34" charset="-34"/>
                <a:cs typeface="+mj-cs"/>
              </a:rPr>
              <a:t>3</a:t>
            </a:r>
            <a:r>
              <a:rPr lang="th-TH" sz="2000" dirty="0">
                <a:latin typeface="TH SarabunPSK" panose="020B0500040200020003" pitchFamily="34" charset="-34"/>
                <a:cs typeface="+mj-cs"/>
              </a:rPr>
              <a:t>. มีความสามารถประเมินค่า โดยอาศัยข้อเท็จจริงในการตัดสินใจ</a:t>
            </a:r>
            <a:endParaRPr lang="en-US" sz="2000" dirty="0">
              <a:latin typeface="TH SarabunPSK" panose="020B0500040200020003" pitchFamily="34" charset="-34"/>
              <a:cs typeface="+mj-cs"/>
            </a:endParaRPr>
          </a:p>
          <a:p>
            <a:r>
              <a:rPr lang="th-TH" sz="2000" b="1" dirty="0">
                <a:solidFill>
                  <a:srgbClr val="FFFF00"/>
                </a:solidFill>
                <a:highlight>
                  <a:srgbClr val="008080"/>
                </a:highlight>
                <a:latin typeface="TH SarabunPSK" panose="020B0500040200020003" pitchFamily="34" charset="-34"/>
                <a:cs typeface="+mj-cs"/>
              </a:rPr>
              <a:t>ทักษะทางปัญญา</a:t>
            </a:r>
            <a:endParaRPr lang="en-US" sz="2000" dirty="0">
              <a:solidFill>
                <a:srgbClr val="FFFF00"/>
              </a:solidFill>
              <a:highlight>
                <a:srgbClr val="008080"/>
              </a:highlight>
              <a:latin typeface="TH SarabunPSK" panose="020B0500040200020003" pitchFamily="34" charset="-34"/>
              <a:cs typeface="+mj-cs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th-TH" sz="2000" dirty="0">
                <a:latin typeface="TH SarabunPSK" panose="020B0500040200020003" pitchFamily="34" charset="-34"/>
                <a:cs typeface="+mj-cs"/>
              </a:rPr>
              <a:t>1. มีความสามารถเชิงคิดวิเคราะห์ สังเคราะห์ อย่างเป็นระบบ</a:t>
            </a:r>
            <a:endParaRPr lang="en-US" sz="2000" dirty="0">
              <a:latin typeface="TH SarabunPSK" panose="020B0500040200020003" pitchFamily="34" charset="-34"/>
              <a:cs typeface="+mj-cs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000" dirty="0">
                <a:latin typeface="TH SarabunPSK" panose="020B0500040200020003" pitchFamily="34" charset="-34"/>
                <a:cs typeface="+mj-cs"/>
              </a:rPr>
              <a:t>2</a:t>
            </a:r>
            <a:r>
              <a:rPr lang="th-TH" sz="2000" dirty="0">
                <a:latin typeface="TH SarabunPSK" panose="020B0500040200020003" pitchFamily="34" charset="-34"/>
                <a:cs typeface="+mj-cs"/>
              </a:rPr>
              <a:t>. มีความสามารถในการประยุกต์ความรู้ไปบูรณาการกับศาสตร์อื่น ๆ ที่เกี่ยวข้อง เพื่อแก้ไขปัญหาได้</a:t>
            </a:r>
            <a:endParaRPr lang="en-US" sz="2000" dirty="0">
              <a:latin typeface="TH SarabunPSK" panose="020B0500040200020003" pitchFamily="34" charset="-34"/>
              <a:cs typeface="+mj-cs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000" dirty="0">
                <a:latin typeface="TH SarabunPSK" panose="020B0500040200020003" pitchFamily="34" charset="-34"/>
                <a:cs typeface="+mj-cs"/>
              </a:rPr>
              <a:t>3</a:t>
            </a:r>
            <a:r>
              <a:rPr lang="th-TH" sz="2000" dirty="0">
                <a:latin typeface="TH SarabunPSK" panose="020B0500040200020003" pitchFamily="34" charset="-34"/>
                <a:cs typeface="+mj-cs"/>
              </a:rPr>
              <a:t>. มีความสามารถในการสร้างนวัตกรรม/องค์ความรู้ใหม่ได้</a:t>
            </a:r>
            <a:endParaRPr lang="en-US" sz="2000" dirty="0">
              <a:latin typeface="TH SarabunPSK" panose="020B0500040200020003" pitchFamily="34" charset="-34"/>
              <a:cs typeface="+mj-cs"/>
            </a:endParaRPr>
          </a:p>
        </p:txBody>
      </p:sp>
      <p:sp>
        <p:nvSpPr>
          <p:cNvPr id="12" name="ตัวแทนเนื้อหา 2">
            <a:extLst>
              <a:ext uri="{FF2B5EF4-FFF2-40B4-BE49-F238E27FC236}">
                <a16:creationId xmlns:a16="http://schemas.microsoft.com/office/drawing/2014/main" id="{E27B3424-506B-450E-B979-2FBD99B42165}"/>
              </a:ext>
            </a:extLst>
          </p:cNvPr>
          <p:cNvSpPr txBox="1">
            <a:spLocks/>
          </p:cNvSpPr>
          <p:nvPr/>
        </p:nvSpPr>
        <p:spPr>
          <a:xfrm>
            <a:off x="6584647" y="1644991"/>
            <a:ext cx="5272073" cy="3872818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h-TH" sz="2000" b="1" dirty="0">
                <a:solidFill>
                  <a:srgbClr val="FFFF00"/>
                </a:solidFill>
                <a:highlight>
                  <a:srgbClr val="008080"/>
                </a:highlight>
                <a:latin typeface="TH SarabunPSK" panose="020B0500040200020003" pitchFamily="34" charset="-34"/>
                <a:cs typeface="+mj-cs"/>
              </a:rPr>
              <a:t>ด้านทักษะความสัมพันธ์ระหว่างบุคคลและความรับผิดชอบ</a:t>
            </a:r>
            <a:endParaRPr lang="en-US" sz="2000" dirty="0">
              <a:solidFill>
                <a:srgbClr val="FFFF00"/>
              </a:solidFill>
              <a:highlight>
                <a:srgbClr val="008080"/>
              </a:highlight>
              <a:latin typeface="TH SarabunPSK" panose="020B0500040200020003" pitchFamily="34" charset="-34"/>
              <a:cs typeface="+mj-cs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th-TH" sz="2000" dirty="0">
                <a:latin typeface="TH SarabunPSK" panose="020B0500040200020003" pitchFamily="34" charset="-34"/>
                <a:cs typeface="+mj-cs"/>
              </a:rPr>
              <a:t>1. มีจิตสำนึกต่อภาระหน้าที่ที่ได้รับมอบหมาย</a:t>
            </a:r>
            <a:endParaRPr lang="en-US" sz="2000" dirty="0">
              <a:latin typeface="TH SarabunPSK" panose="020B0500040200020003" pitchFamily="34" charset="-34"/>
              <a:cs typeface="+mj-cs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000" dirty="0">
                <a:latin typeface="TH SarabunPSK" panose="020B0500040200020003" pitchFamily="34" charset="-34"/>
                <a:cs typeface="+mj-cs"/>
              </a:rPr>
              <a:t>2</a:t>
            </a:r>
            <a:r>
              <a:rPr lang="th-TH" sz="2000" dirty="0">
                <a:latin typeface="TH SarabunPSK" panose="020B0500040200020003" pitchFamily="34" charset="-34"/>
                <a:cs typeface="+mj-cs"/>
              </a:rPr>
              <a:t>. มีความสามารถในการปรับตัวในการทำงานร่วมกับผู้อื่น</a:t>
            </a:r>
            <a:endParaRPr lang="en-US" sz="2000" dirty="0">
              <a:latin typeface="TH SarabunPSK" panose="020B0500040200020003" pitchFamily="34" charset="-34"/>
              <a:cs typeface="+mj-cs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000" dirty="0">
                <a:latin typeface="TH SarabunPSK" panose="020B0500040200020003" pitchFamily="34" charset="-34"/>
                <a:cs typeface="+mj-cs"/>
              </a:rPr>
              <a:t>3</a:t>
            </a:r>
            <a:r>
              <a:rPr lang="th-TH" sz="2000" dirty="0">
                <a:latin typeface="TH SarabunPSK" panose="020B0500040200020003" pitchFamily="34" charset="-34"/>
                <a:cs typeface="+mj-cs"/>
              </a:rPr>
              <a:t>. มีภาวะการเป็นผู้นำ ช่วยเหลือผู้อื่นและแก้ไขปัญหาในสถานการณ์ต่าง ๆ ได้อย่างเหมาะสม</a:t>
            </a:r>
            <a:endParaRPr lang="en-US" sz="2000" dirty="0">
              <a:latin typeface="TH SarabunPSK" panose="020B0500040200020003" pitchFamily="34" charset="-34"/>
              <a:cs typeface="+mj-cs"/>
            </a:endParaRPr>
          </a:p>
          <a:p>
            <a:r>
              <a:rPr lang="th-TH" sz="2000" b="1" dirty="0">
                <a:solidFill>
                  <a:srgbClr val="FFFF00"/>
                </a:solidFill>
                <a:highlight>
                  <a:srgbClr val="008080"/>
                </a:highlight>
                <a:latin typeface="TH SarabunPSK" panose="020B0500040200020003" pitchFamily="34" charset="-34"/>
                <a:cs typeface="+mj-cs"/>
              </a:rPr>
              <a:t>ด้านทักษะการวิเคราะห์เชิงตัวเลข การสื่อสาร และการใช้เทคโนโลยีสารสนเทศ</a:t>
            </a:r>
            <a:endParaRPr lang="en-US" sz="2000" dirty="0">
              <a:solidFill>
                <a:srgbClr val="FFFF00"/>
              </a:solidFill>
              <a:highlight>
                <a:srgbClr val="008080"/>
              </a:highlight>
              <a:latin typeface="TH SarabunPSK" panose="020B0500040200020003" pitchFamily="34" charset="-34"/>
              <a:cs typeface="+mj-cs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th-TH" sz="2000" dirty="0">
                <a:latin typeface="TH SarabunPSK" panose="020B0500040200020003" pitchFamily="34" charset="-34"/>
                <a:cs typeface="+mj-cs"/>
              </a:rPr>
              <a:t>1. มีความสามารถเลือกใช้ทักษะทางภาษาและรูปแบบการสื่อสารที่เหมาะสม</a:t>
            </a:r>
            <a:endParaRPr lang="en-US" sz="2000" dirty="0">
              <a:latin typeface="TH SarabunPSK" panose="020B0500040200020003" pitchFamily="34" charset="-34"/>
              <a:cs typeface="+mj-cs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000" dirty="0">
                <a:latin typeface="TH SarabunPSK" panose="020B0500040200020003" pitchFamily="34" charset="-34"/>
                <a:cs typeface="+mj-cs"/>
              </a:rPr>
              <a:t>2</a:t>
            </a:r>
            <a:r>
              <a:rPr lang="th-TH" sz="2000" dirty="0">
                <a:latin typeface="TH SarabunPSK" panose="020B0500040200020003" pitchFamily="34" charset="-34"/>
                <a:cs typeface="+mj-cs"/>
              </a:rPr>
              <a:t>. มีความสามารถใช้เทคโนโลยีสารสนเทศในการรวบรวมข้อมูล ติดต่อสื่อสาร จัดการและนำเสนอข้อมูลได้</a:t>
            </a:r>
            <a:endParaRPr lang="en-US" sz="2000" dirty="0">
              <a:latin typeface="TH SarabunPSK" panose="020B0500040200020003" pitchFamily="34" charset="-34"/>
              <a:cs typeface="+mj-cs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000" dirty="0">
                <a:latin typeface="TH SarabunPSK" panose="020B0500040200020003" pitchFamily="34" charset="-34"/>
                <a:cs typeface="+mj-cs"/>
              </a:rPr>
              <a:t>3</a:t>
            </a:r>
            <a:r>
              <a:rPr lang="th-TH" sz="2000" dirty="0">
                <a:latin typeface="TH SarabunPSK" panose="020B0500040200020003" pitchFamily="34" charset="-34"/>
                <a:cs typeface="+mj-cs"/>
              </a:rPr>
              <a:t>. มีความสามารถนำเทคนิคทางสถิติ และทางคณิตศาสตร์พื้นฐานมาใช้ในการศึกษา ค้นคว้า วิเคราะห์และนำเสนอประเด็นต่าง ๆ ได้</a:t>
            </a:r>
            <a:endParaRPr lang="en-US" sz="2000" dirty="0">
              <a:latin typeface="TH SarabunPSK" panose="020B0500040200020003" pitchFamily="34" charset="-34"/>
              <a:cs typeface="+mj-cs"/>
            </a:endParaRPr>
          </a:p>
          <a:p>
            <a:endParaRPr lang="en-US" sz="2000" dirty="0">
              <a:cs typeface="+mj-cs"/>
            </a:endParaRPr>
          </a:p>
        </p:txBody>
      </p:sp>
      <p:pic>
        <p:nvPicPr>
          <p:cNvPr id="13" name="Picture 2" descr="การตอบสนองต่อเป้าหมาย UN SDGs | บริษัท ยูเอซี โกลบอล จำกัด (มหาชน)">
            <a:extLst>
              <a:ext uri="{FF2B5EF4-FFF2-40B4-BE49-F238E27FC236}">
                <a16:creationId xmlns:a16="http://schemas.microsoft.com/office/drawing/2014/main" id="{C3D8EA54-D8F4-40BE-8241-DB9B07B39B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6" r="4" b="3"/>
          <a:stretch/>
        </p:blipFill>
        <p:spPr bwMode="auto">
          <a:xfrm>
            <a:off x="3899240" y="72335"/>
            <a:ext cx="857250" cy="831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33155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หมายเลขภาพนิ่ง 1"/>
          <p:cNvSpPr>
            <a:spLocks noGrp="1"/>
          </p:cNvSpPr>
          <p:nvPr>
            <p:ph type="sldNum" sz="quarter" idx="12"/>
          </p:nvPr>
        </p:nvSpPr>
        <p:spPr>
          <a:xfrm>
            <a:off x="10469652" y="6400295"/>
            <a:ext cx="1607865" cy="33855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71634A-9D27-4A81-A76E-72C17FCBBE67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vi-VN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56" name="Group 32">
            <a:extLst>
              <a:ext uri="{FF2B5EF4-FFF2-40B4-BE49-F238E27FC236}">
                <a16:creationId xmlns:a16="http://schemas.microsoft.com/office/drawing/2014/main" id="{DC7BA5E7-F9A2-437A-BFC1-1E8A66EB4B0B}"/>
              </a:ext>
            </a:extLst>
          </p:cNvPr>
          <p:cNvGrpSpPr/>
          <p:nvPr/>
        </p:nvGrpSpPr>
        <p:grpSpPr>
          <a:xfrm>
            <a:off x="7510974" y="6396347"/>
            <a:ext cx="3899310" cy="400110"/>
            <a:chOff x="3091353" y="6171268"/>
            <a:chExt cx="3899310" cy="400110"/>
          </a:xfrm>
        </p:grpSpPr>
        <p:sp>
          <p:nvSpPr>
            <p:cNvPr id="57" name="Rectangle 33">
              <a:extLst>
                <a:ext uri="{FF2B5EF4-FFF2-40B4-BE49-F238E27FC236}">
                  <a16:creationId xmlns:a16="http://schemas.microsoft.com/office/drawing/2014/main" id="{63CEF8BF-2F39-441B-B2CC-8F8890D2ACED}"/>
                </a:ext>
              </a:extLst>
            </p:cNvPr>
            <p:cNvSpPr/>
            <p:nvPr/>
          </p:nvSpPr>
          <p:spPr>
            <a:xfrm>
              <a:off x="3091353" y="6189713"/>
              <a:ext cx="3899310" cy="338554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 w="0"/>
                  <a:solidFill>
                    <a:srgbClr val="7030A0"/>
                  </a:solidFill>
                  <a:effectLst/>
                  <a:uLnTx/>
                  <a:uFillTx/>
                  <a:cs typeface="Arial" panose="020B0604020202020204" pitchFamily="34" charset="0"/>
                </a:rPr>
                <a:t>Better Together </a:t>
              </a:r>
              <a:r>
                <a:rPr kumimoji="0" lang="th-TH" sz="1600" b="1" i="0" u="none" strike="noStrike" kern="1200" cap="none" spc="0" normalizeH="0" baseline="0" noProof="0" dirty="0">
                  <a:ln w="0"/>
                  <a:solidFill>
                    <a:srgbClr val="7030A0"/>
                  </a:solidFill>
                  <a:effectLst/>
                  <a:uLnTx/>
                  <a:uFillTx/>
                  <a:cs typeface="Arial" panose="020B0604020202020204" pitchFamily="34" charset="0"/>
                </a:rPr>
                <a:t>     </a:t>
              </a:r>
              <a:r>
                <a:rPr kumimoji="0" lang="en-US" sz="1600" b="1" i="0" u="none" strike="noStrike" kern="1200" cap="none" spc="0" normalizeH="0" baseline="0" noProof="0" dirty="0">
                  <a:ln w="0"/>
                  <a:solidFill>
                    <a:srgbClr val="7030A0"/>
                  </a:solidFill>
                  <a:effectLst/>
                  <a:uLnTx/>
                  <a:uFillTx/>
                  <a:cs typeface="Arial" panose="020B0604020202020204" pitchFamily="34" charset="0"/>
                </a:rPr>
                <a:t>Nirote</a:t>
              </a:r>
              <a:r>
                <a:rPr kumimoji="0" lang="en-US" sz="1600" b="1" i="0" u="none" strike="noStrike" kern="1200" cap="none" spc="0" normalizeH="0" noProof="0" dirty="0">
                  <a:ln w="0"/>
                  <a:solidFill>
                    <a:srgbClr val="7030A0"/>
                  </a:solidFill>
                  <a:effectLst/>
                  <a:uLnTx/>
                  <a:uFillTx/>
                  <a:cs typeface="Arial" panose="020B0604020202020204" pitchFamily="34" charset="0"/>
                </a:rPr>
                <a:t> Sinnarong (Ph.D.)</a:t>
              </a:r>
              <a:endParaRPr kumimoji="0" lang="en-US" sz="1600" b="1" i="0" u="none" strike="noStrike" kern="1200" cap="none" spc="0" normalizeH="0" baseline="0" noProof="0" dirty="0">
                <a:ln w="0"/>
                <a:solidFill>
                  <a:srgbClr val="7030A0"/>
                </a:solidFill>
                <a:effectLst/>
                <a:uLnTx/>
                <a:uFillTx/>
                <a:cs typeface="Arial" panose="020B0604020202020204" pitchFamily="34" charset="0"/>
              </a:endParaRPr>
            </a:p>
          </p:txBody>
        </p:sp>
        <p:pic>
          <p:nvPicPr>
            <p:cNvPr id="60" name="Picture 34">
              <a:extLst>
                <a:ext uri="{FF2B5EF4-FFF2-40B4-BE49-F238E27FC236}">
                  <a16:creationId xmlns:a16="http://schemas.microsoft.com/office/drawing/2014/main" id="{368B8F2A-19E3-4206-A141-729566E053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544904" y="6171268"/>
              <a:ext cx="278051" cy="400110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A779D414-A150-40D8-9296-123B8DBC72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389" y="112742"/>
            <a:ext cx="3578662" cy="780356"/>
          </a:xfrm>
          <a:prstGeom prst="rect">
            <a:avLst/>
          </a:prstGeom>
        </p:spPr>
      </p:pic>
      <p:pic>
        <p:nvPicPr>
          <p:cNvPr id="5" name="Picture 4" descr="Text, letter&#10;&#10;Description automatically generated">
            <a:extLst>
              <a:ext uri="{FF2B5EF4-FFF2-40B4-BE49-F238E27FC236}">
                <a16:creationId xmlns:a16="http://schemas.microsoft.com/office/drawing/2014/main" id="{1ABEFBDB-4190-40B0-8301-B6F1C33FD5C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82" b="38815"/>
          <a:stretch/>
        </p:blipFill>
        <p:spPr>
          <a:xfrm>
            <a:off x="2231884" y="1111272"/>
            <a:ext cx="6732641" cy="5303520"/>
          </a:xfrm>
          <a:prstGeom prst="rect">
            <a:avLst/>
          </a:prstGeom>
          <a:ln w="38100" cap="sq">
            <a:solidFill>
              <a:srgbClr val="00808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ชื่อเรื่อง 1">
            <a:extLst>
              <a:ext uri="{FF2B5EF4-FFF2-40B4-BE49-F238E27FC236}">
                <a16:creationId xmlns:a16="http://schemas.microsoft.com/office/drawing/2014/main" id="{B8DEBCC3-718E-47A2-8ECA-8518CC7E8E80}"/>
              </a:ext>
            </a:extLst>
          </p:cNvPr>
          <p:cNvSpPr txBox="1">
            <a:spLocks/>
          </p:cNvSpPr>
          <p:nvPr/>
        </p:nvSpPr>
        <p:spPr>
          <a:xfrm>
            <a:off x="7510974" y="432747"/>
            <a:ext cx="6825910" cy="664029"/>
          </a:xfrm>
          <a:prstGeom prst="rect">
            <a:avLst/>
          </a:prstGeom>
        </p:spPr>
        <p:txBody>
          <a:bodyPr>
            <a:normAutofit fontScale="7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h-TH" sz="3200" b="1" dirty="0">
                <a:solidFill>
                  <a:schemeClr val="bg1"/>
                </a:solidFill>
                <a:highlight>
                  <a:srgbClr val="008080"/>
                </a:highlight>
                <a:latin typeface="TH SarabunPSK" panose="020B0500040200020003" pitchFamily="34" charset="-34"/>
              </a:rPr>
              <a:t>ผลลัพธ์การเรียนรู้ตามกรอบมาตรฐาน </a:t>
            </a:r>
            <a:r>
              <a:rPr lang="en-US" sz="3200" b="1" dirty="0">
                <a:solidFill>
                  <a:schemeClr val="bg1"/>
                </a:solidFill>
                <a:highlight>
                  <a:srgbClr val="008080"/>
                </a:highlight>
                <a:latin typeface="TH SarabunPSK" panose="020B0500040200020003" pitchFamily="34" charset="-34"/>
              </a:rPr>
              <a:t>TQF </a:t>
            </a:r>
            <a:endParaRPr lang="th-TH" sz="3200" b="1" dirty="0">
              <a:solidFill>
                <a:schemeClr val="bg1"/>
              </a:solidFill>
              <a:highlight>
                <a:srgbClr val="008080"/>
              </a:highlight>
              <a:latin typeface="TH SarabunPSK" panose="020B0500040200020003" pitchFamily="34" charset="-34"/>
            </a:endParaRPr>
          </a:p>
          <a:p>
            <a:r>
              <a:rPr lang="th-TH" sz="3200" b="1" dirty="0">
                <a:solidFill>
                  <a:schemeClr val="bg1"/>
                </a:solidFill>
                <a:highlight>
                  <a:srgbClr val="008080"/>
                </a:highlight>
                <a:latin typeface="TH SarabunPSK" panose="020B0500040200020003" pitchFamily="34" charset="-34"/>
              </a:rPr>
              <a:t>และผลลัพธ์การเรียนรู้ระดับหลักสูตร </a:t>
            </a:r>
            <a:r>
              <a:rPr lang="en-US" sz="3200" b="1" dirty="0">
                <a:solidFill>
                  <a:schemeClr val="bg1"/>
                </a:solidFill>
                <a:highlight>
                  <a:srgbClr val="008080"/>
                </a:highlight>
                <a:latin typeface="TH SarabunPSK" panose="020B0500040200020003" pitchFamily="34" charset="-34"/>
              </a:rPr>
              <a:t>PLOs</a:t>
            </a:r>
          </a:p>
        </p:txBody>
      </p:sp>
      <p:pic>
        <p:nvPicPr>
          <p:cNvPr id="9" name="Picture 2" descr="การตอบสนองต่อเป้าหมาย UN SDGs | บริษัท ยูเอซี โกลบอล จำกัด (มหาชน)">
            <a:extLst>
              <a:ext uri="{FF2B5EF4-FFF2-40B4-BE49-F238E27FC236}">
                <a16:creationId xmlns:a16="http://schemas.microsoft.com/office/drawing/2014/main" id="{B3B7D99B-8CAA-4830-B43B-5AD3CA752B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6" r="4" b="3"/>
          <a:stretch/>
        </p:blipFill>
        <p:spPr bwMode="auto">
          <a:xfrm>
            <a:off x="3899240" y="72335"/>
            <a:ext cx="857250" cy="831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17102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หมายเลขภาพนิ่ง 1"/>
          <p:cNvSpPr>
            <a:spLocks noGrp="1"/>
          </p:cNvSpPr>
          <p:nvPr>
            <p:ph type="sldNum" sz="quarter" idx="12"/>
          </p:nvPr>
        </p:nvSpPr>
        <p:spPr>
          <a:xfrm>
            <a:off x="10469652" y="6400295"/>
            <a:ext cx="1607865" cy="33855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71634A-9D27-4A81-A76E-72C17FCBBE67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vi-VN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56" name="Group 32">
            <a:extLst>
              <a:ext uri="{FF2B5EF4-FFF2-40B4-BE49-F238E27FC236}">
                <a16:creationId xmlns:a16="http://schemas.microsoft.com/office/drawing/2014/main" id="{DC7BA5E7-F9A2-437A-BFC1-1E8A66EB4B0B}"/>
              </a:ext>
            </a:extLst>
          </p:cNvPr>
          <p:cNvGrpSpPr/>
          <p:nvPr/>
        </p:nvGrpSpPr>
        <p:grpSpPr>
          <a:xfrm>
            <a:off x="7510974" y="6396347"/>
            <a:ext cx="3899310" cy="400110"/>
            <a:chOff x="3091353" y="6171268"/>
            <a:chExt cx="3899310" cy="400110"/>
          </a:xfrm>
        </p:grpSpPr>
        <p:sp>
          <p:nvSpPr>
            <p:cNvPr id="57" name="Rectangle 33">
              <a:extLst>
                <a:ext uri="{FF2B5EF4-FFF2-40B4-BE49-F238E27FC236}">
                  <a16:creationId xmlns:a16="http://schemas.microsoft.com/office/drawing/2014/main" id="{63CEF8BF-2F39-441B-B2CC-8F8890D2ACED}"/>
                </a:ext>
              </a:extLst>
            </p:cNvPr>
            <p:cNvSpPr/>
            <p:nvPr/>
          </p:nvSpPr>
          <p:spPr>
            <a:xfrm>
              <a:off x="3091353" y="6189713"/>
              <a:ext cx="3899310" cy="338554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 w="0"/>
                  <a:solidFill>
                    <a:srgbClr val="7030A0"/>
                  </a:solidFill>
                  <a:effectLst/>
                  <a:uLnTx/>
                  <a:uFillTx/>
                  <a:cs typeface="Arial" panose="020B0604020202020204" pitchFamily="34" charset="0"/>
                </a:rPr>
                <a:t>Better Together </a:t>
              </a:r>
              <a:r>
                <a:rPr kumimoji="0" lang="th-TH" sz="1600" b="1" i="0" u="none" strike="noStrike" kern="1200" cap="none" spc="0" normalizeH="0" baseline="0" noProof="0" dirty="0">
                  <a:ln w="0"/>
                  <a:solidFill>
                    <a:srgbClr val="7030A0"/>
                  </a:solidFill>
                  <a:effectLst/>
                  <a:uLnTx/>
                  <a:uFillTx/>
                  <a:cs typeface="Arial" panose="020B0604020202020204" pitchFamily="34" charset="0"/>
                </a:rPr>
                <a:t>     </a:t>
              </a:r>
              <a:r>
                <a:rPr kumimoji="0" lang="en-US" sz="1600" b="1" i="0" u="none" strike="noStrike" kern="1200" cap="none" spc="0" normalizeH="0" baseline="0" noProof="0" dirty="0">
                  <a:ln w="0"/>
                  <a:solidFill>
                    <a:srgbClr val="7030A0"/>
                  </a:solidFill>
                  <a:effectLst/>
                  <a:uLnTx/>
                  <a:uFillTx/>
                  <a:cs typeface="Arial" panose="020B0604020202020204" pitchFamily="34" charset="0"/>
                </a:rPr>
                <a:t>Nirote</a:t>
              </a:r>
              <a:r>
                <a:rPr kumimoji="0" lang="en-US" sz="1600" b="1" i="0" u="none" strike="noStrike" kern="1200" cap="none" spc="0" normalizeH="0" noProof="0" dirty="0">
                  <a:ln w="0"/>
                  <a:solidFill>
                    <a:srgbClr val="7030A0"/>
                  </a:solidFill>
                  <a:effectLst/>
                  <a:uLnTx/>
                  <a:uFillTx/>
                  <a:cs typeface="Arial" panose="020B0604020202020204" pitchFamily="34" charset="0"/>
                </a:rPr>
                <a:t> Sinnarong (Ph.D.)</a:t>
              </a:r>
              <a:endParaRPr kumimoji="0" lang="en-US" sz="1600" b="1" i="0" u="none" strike="noStrike" kern="1200" cap="none" spc="0" normalizeH="0" baseline="0" noProof="0" dirty="0">
                <a:ln w="0"/>
                <a:solidFill>
                  <a:srgbClr val="7030A0"/>
                </a:solidFill>
                <a:effectLst/>
                <a:uLnTx/>
                <a:uFillTx/>
                <a:cs typeface="Arial" panose="020B0604020202020204" pitchFamily="34" charset="0"/>
              </a:endParaRPr>
            </a:p>
          </p:txBody>
        </p:sp>
        <p:pic>
          <p:nvPicPr>
            <p:cNvPr id="60" name="Picture 34">
              <a:extLst>
                <a:ext uri="{FF2B5EF4-FFF2-40B4-BE49-F238E27FC236}">
                  <a16:creationId xmlns:a16="http://schemas.microsoft.com/office/drawing/2014/main" id="{368B8F2A-19E3-4206-A141-729566E053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544904" y="6171268"/>
              <a:ext cx="278051" cy="400110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A779D414-A150-40D8-9296-123B8DBC72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389" y="112742"/>
            <a:ext cx="3578662" cy="780356"/>
          </a:xfrm>
          <a:prstGeom prst="rect">
            <a:avLst/>
          </a:prstGeom>
        </p:spPr>
      </p:pic>
      <p:sp>
        <p:nvSpPr>
          <p:cNvPr id="7" name="ชื่อเรื่อง 1">
            <a:extLst>
              <a:ext uri="{FF2B5EF4-FFF2-40B4-BE49-F238E27FC236}">
                <a16:creationId xmlns:a16="http://schemas.microsoft.com/office/drawing/2014/main" id="{1B3FF89B-96F3-4BF3-AD56-1195E0717C23}"/>
              </a:ext>
            </a:extLst>
          </p:cNvPr>
          <p:cNvSpPr txBox="1">
            <a:spLocks/>
          </p:cNvSpPr>
          <p:nvPr/>
        </p:nvSpPr>
        <p:spPr>
          <a:xfrm>
            <a:off x="3794569" y="1107625"/>
            <a:ext cx="8596668" cy="664029"/>
          </a:xfrm>
          <a:prstGeom prst="rect">
            <a:avLst/>
          </a:prstGeom>
        </p:spPr>
        <p:txBody>
          <a:bodyPr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h-TH" sz="3200" b="1" dirty="0">
                <a:solidFill>
                  <a:schemeClr val="bg1"/>
                </a:solidFill>
                <a:highlight>
                  <a:srgbClr val="008080"/>
                </a:highlight>
                <a:latin typeface="TH SarabunPSK" panose="020B0500040200020003" pitchFamily="34" charset="-34"/>
              </a:rPr>
              <a:t>ผลลัพธ์การเรียนรู้ตามกรอบมาตรฐาน </a:t>
            </a:r>
            <a:r>
              <a:rPr lang="en-US" sz="3200" b="1" dirty="0">
                <a:solidFill>
                  <a:schemeClr val="bg1"/>
                </a:solidFill>
                <a:highlight>
                  <a:srgbClr val="008080"/>
                </a:highlight>
                <a:latin typeface="TH SarabunPSK" panose="020B0500040200020003" pitchFamily="34" charset="-34"/>
              </a:rPr>
              <a:t>TQF </a:t>
            </a:r>
            <a:r>
              <a:rPr lang="th-TH" sz="3200" b="1" dirty="0">
                <a:solidFill>
                  <a:schemeClr val="bg1"/>
                </a:solidFill>
                <a:highlight>
                  <a:srgbClr val="008080"/>
                </a:highlight>
                <a:latin typeface="TH SarabunPSK" panose="020B0500040200020003" pitchFamily="34" charset="-34"/>
              </a:rPr>
              <a:t>และผลลัพธ์การเรียนรู้ระดับหลักสูตร </a:t>
            </a:r>
            <a:r>
              <a:rPr lang="en-US" sz="3200" b="1" dirty="0">
                <a:solidFill>
                  <a:schemeClr val="bg1"/>
                </a:solidFill>
                <a:highlight>
                  <a:srgbClr val="008080"/>
                </a:highlight>
                <a:latin typeface="TH SarabunPSK" panose="020B0500040200020003" pitchFamily="34" charset="-34"/>
              </a:rPr>
              <a:t>PLOs</a:t>
            </a:r>
          </a:p>
        </p:txBody>
      </p:sp>
      <p:pic>
        <p:nvPicPr>
          <p:cNvPr id="5" name="Picture 4" descr="Table&#10;&#10;Description automatically generated">
            <a:extLst>
              <a:ext uri="{FF2B5EF4-FFF2-40B4-BE49-F238E27FC236}">
                <a16:creationId xmlns:a16="http://schemas.microsoft.com/office/drawing/2014/main" id="{79BE12B6-B3CC-4669-A817-54028BBC12B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6" t="8181" r="3067" b="7360"/>
          <a:stretch/>
        </p:blipFill>
        <p:spPr>
          <a:xfrm>
            <a:off x="3740051" y="1663500"/>
            <a:ext cx="8300720" cy="51945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29E4EEC-8909-466D-B51F-75BB0624BD46}"/>
              </a:ext>
            </a:extLst>
          </p:cNvPr>
          <p:cNvSpPr txBox="1"/>
          <p:nvPr/>
        </p:nvSpPr>
        <p:spPr>
          <a:xfrm>
            <a:off x="398826" y="1820922"/>
            <a:ext cx="2990759" cy="4031873"/>
          </a:xfrm>
          <a:prstGeom prst="rect">
            <a:avLst/>
          </a:prstGeom>
          <a:noFill/>
          <a:ln w="41275">
            <a:solidFill>
              <a:srgbClr val="990099">
                <a:alpha val="99000"/>
              </a:srgb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th-TH" sz="3200" b="1" dirty="0">
                <a:solidFill>
                  <a:srgbClr val="008080"/>
                </a:solidFill>
                <a:cs typeface="+mj-cs"/>
              </a:rPr>
              <a:t>กิจกรรมนักศึกษา</a:t>
            </a:r>
          </a:p>
          <a:p>
            <a:r>
              <a:rPr lang="en-US" sz="3200" dirty="0">
                <a:solidFill>
                  <a:srgbClr val="008080"/>
                </a:solidFill>
                <a:cs typeface="+mj-cs"/>
              </a:rPr>
              <a:t>1.</a:t>
            </a:r>
            <a:r>
              <a:rPr lang="th-TH" sz="3200" dirty="0">
                <a:solidFill>
                  <a:srgbClr val="008080"/>
                </a:solidFill>
                <a:cs typeface="+mj-cs"/>
              </a:rPr>
              <a:t>ด้านบำเพ็ญประโยชน์ อาสาพัฒนา</a:t>
            </a:r>
          </a:p>
          <a:p>
            <a:r>
              <a:rPr lang="en-US" sz="3200" dirty="0">
                <a:solidFill>
                  <a:srgbClr val="008080"/>
                </a:solidFill>
                <a:cs typeface="+mj-cs"/>
              </a:rPr>
              <a:t>2.</a:t>
            </a:r>
            <a:r>
              <a:rPr lang="th-TH" sz="3200" dirty="0">
                <a:solidFill>
                  <a:srgbClr val="008080"/>
                </a:solidFill>
                <a:cs typeface="+mj-cs"/>
              </a:rPr>
              <a:t>ด้าน</a:t>
            </a:r>
            <a:r>
              <a:rPr lang="th-TH" sz="3200" dirty="0" err="1">
                <a:solidFill>
                  <a:srgbClr val="008080"/>
                </a:solidFill>
                <a:cs typeface="+mj-cs"/>
              </a:rPr>
              <a:t>ศิลป</a:t>
            </a:r>
            <a:r>
              <a:rPr lang="th-TH" sz="3200" dirty="0">
                <a:solidFill>
                  <a:srgbClr val="008080"/>
                </a:solidFill>
                <a:cs typeface="+mj-cs"/>
              </a:rPr>
              <a:t>วัฒนธรรม</a:t>
            </a:r>
          </a:p>
          <a:p>
            <a:r>
              <a:rPr lang="en-US" sz="3200" dirty="0">
                <a:solidFill>
                  <a:srgbClr val="008080"/>
                </a:solidFill>
                <a:cs typeface="+mj-cs"/>
              </a:rPr>
              <a:t>3.</a:t>
            </a:r>
            <a:r>
              <a:rPr lang="th-TH" sz="3200" dirty="0">
                <a:solidFill>
                  <a:srgbClr val="008080"/>
                </a:solidFill>
                <a:cs typeface="+mj-cs"/>
              </a:rPr>
              <a:t>ด้านกีฬา</a:t>
            </a:r>
            <a:r>
              <a:rPr lang="en-US" sz="3200" dirty="0">
                <a:solidFill>
                  <a:srgbClr val="008080"/>
                </a:solidFill>
                <a:cs typeface="+mj-cs"/>
              </a:rPr>
              <a:t> </a:t>
            </a:r>
            <a:r>
              <a:rPr lang="th-TH" sz="3200" dirty="0">
                <a:solidFill>
                  <a:srgbClr val="008080"/>
                </a:solidFill>
                <a:cs typeface="+mj-cs"/>
              </a:rPr>
              <a:t>นันทนาการ ส่งเสริมสุขภาพ</a:t>
            </a:r>
          </a:p>
          <a:p>
            <a:r>
              <a:rPr lang="en-US" sz="3200" dirty="0">
                <a:solidFill>
                  <a:srgbClr val="008080"/>
                </a:solidFill>
                <a:cs typeface="+mj-cs"/>
              </a:rPr>
              <a:t>4.</a:t>
            </a:r>
            <a:r>
              <a:rPr lang="th-TH" sz="3200" dirty="0">
                <a:solidFill>
                  <a:srgbClr val="008080"/>
                </a:solidFill>
                <a:cs typeface="+mj-cs"/>
              </a:rPr>
              <a:t>ด้านวิชาการ</a:t>
            </a:r>
            <a:endParaRPr lang="en-US" sz="3200" dirty="0">
              <a:solidFill>
                <a:srgbClr val="008080"/>
              </a:solidFill>
              <a:cs typeface="+mj-cs"/>
            </a:endParaRPr>
          </a:p>
          <a:p>
            <a:r>
              <a:rPr lang="en-US" sz="3200" dirty="0">
                <a:solidFill>
                  <a:srgbClr val="008080"/>
                </a:solidFill>
                <a:cs typeface="+mj-cs"/>
              </a:rPr>
              <a:t>5.</a:t>
            </a:r>
            <a:r>
              <a:rPr lang="th-TH" sz="3200" dirty="0">
                <a:solidFill>
                  <a:srgbClr val="008080"/>
                </a:solidFill>
                <a:cs typeface="+mj-cs"/>
              </a:rPr>
              <a:t>ด้านอื่นๆ</a:t>
            </a:r>
            <a:endParaRPr lang="en-US" sz="3200" dirty="0">
              <a:solidFill>
                <a:srgbClr val="008080"/>
              </a:solidFill>
              <a:cs typeface="+mj-cs"/>
            </a:endParaRPr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1ACC236D-4DEB-4565-81A6-AFA59B395A62}"/>
              </a:ext>
            </a:extLst>
          </p:cNvPr>
          <p:cNvSpPr/>
          <p:nvPr/>
        </p:nvSpPr>
        <p:spPr>
          <a:xfrm>
            <a:off x="3518656" y="3068424"/>
            <a:ext cx="616688" cy="1488558"/>
          </a:xfrm>
          <a:prstGeom prst="right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2" descr="การตอบสนองต่อเป้าหมาย UN SDGs | บริษัท ยูเอซี โกลบอล จำกัด (มหาชน)">
            <a:extLst>
              <a:ext uri="{FF2B5EF4-FFF2-40B4-BE49-F238E27FC236}">
                <a16:creationId xmlns:a16="http://schemas.microsoft.com/office/drawing/2014/main" id="{635161CF-BE31-4224-A084-CB8BFD88EB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6" r="4" b="3"/>
          <a:stretch/>
        </p:blipFill>
        <p:spPr bwMode="auto">
          <a:xfrm>
            <a:off x="3899240" y="72335"/>
            <a:ext cx="857250" cy="831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23440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หมายเลขภาพนิ่ง 1"/>
          <p:cNvSpPr>
            <a:spLocks noGrp="1"/>
          </p:cNvSpPr>
          <p:nvPr>
            <p:ph type="sldNum" sz="quarter" idx="12"/>
          </p:nvPr>
        </p:nvSpPr>
        <p:spPr>
          <a:xfrm>
            <a:off x="10469652" y="6400295"/>
            <a:ext cx="1607865" cy="33855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71634A-9D27-4A81-A76E-72C17FCBBE67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vi-VN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56" name="Group 32">
            <a:extLst>
              <a:ext uri="{FF2B5EF4-FFF2-40B4-BE49-F238E27FC236}">
                <a16:creationId xmlns:a16="http://schemas.microsoft.com/office/drawing/2014/main" id="{DC7BA5E7-F9A2-437A-BFC1-1E8A66EB4B0B}"/>
              </a:ext>
            </a:extLst>
          </p:cNvPr>
          <p:cNvGrpSpPr/>
          <p:nvPr/>
        </p:nvGrpSpPr>
        <p:grpSpPr>
          <a:xfrm>
            <a:off x="7510974" y="6396347"/>
            <a:ext cx="3899310" cy="400110"/>
            <a:chOff x="3091353" y="6171268"/>
            <a:chExt cx="3899310" cy="400110"/>
          </a:xfrm>
        </p:grpSpPr>
        <p:sp>
          <p:nvSpPr>
            <p:cNvPr id="57" name="Rectangle 33">
              <a:extLst>
                <a:ext uri="{FF2B5EF4-FFF2-40B4-BE49-F238E27FC236}">
                  <a16:creationId xmlns:a16="http://schemas.microsoft.com/office/drawing/2014/main" id="{63CEF8BF-2F39-441B-B2CC-8F8890D2ACED}"/>
                </a:ext>
              </a:extLst>
            </p:cNvPr>
            <p:cNvSpPr/>
            <p:nvPr/>
          </p:nvSpPr>
          <p:spPr>
            <a:xfrm>
              <a:off x="3091353" y="6189713"/>
              <a:ext cx="3899310" cy="338554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 w="0"/>
                  <a:solidFill>
                    <a:srgbClr val="7030A0"/>
                  </a:solidFill>
                  <a:effectLst/>
                  <a:uLnTx/>
                  <a:uFillTx/>
                  <a:cs typeface="Arial" panose="020B0604020202020204" pitchFamily="34" charset="0"/>
                </a:rPr>
                <a:t>Better Together </a:t>
              </a:r>
              <a:r>
                <a:rPr kumimoji="0" lang="th-TH" sz="1600" b="1" i="0" u="none" strike="noStrike" kern="1200" cap="none" spc="0" normalizeH="0" baseline="0" noProof="0" dirty="0">
                  <a:ln w="0"/>
                  <a:solidFill>
                    <a:srgbClr val="7030A0"/>
                  </a:solidFill>
                  <a:effectLst/>
                  <a:uLnTx/>
                  <a:uFillTx/>
                  <a:cs typeface="Arial" panose="020B0604020202020204" pitchFamily="34" charset="0"/>
                </a:rPr>
                <a:t>     </a:t>
              </a:r>
              <a:r>
                <a:rPr kumimoji="0" lang="en-US" sz="1600" b="1" i="0" u="none" strike="noStrike" kern="1200" cap="none" spc="0" normalizeH="0" baseline="0" noProof="0" dirty="0">
                  <a:ln w="0"/>
                  <a:solidFill>
                    <a:srgbClr val="7030A0"/>
                  </a:solidFill>
                  <a:effectLst/>
                  <a:uLnTx/>
                  <a:uFillTx/>
                  <a:cs typeface="Arial" panose="020B0604020202020204" pitchFamily="34" charset="0"/>
                </a:rPr>
                <a:t>Nirote</a:t>
              </a:r>
              <a:r>
                <a:rPr kumimoji="0" lang="en-US" sz="1600" b="1" i="0" u="none" strike="noStrike" kern="1200" cap="none" spc="0" normalizeH="0" noProof="0" dirty="0">
                  <a:ln w="0"/>
                  <a:solidFill>
                    <a:srgbClr val="7030A0"/>
                  </a:solidFill>
                  <a:effectLst/>
                  <a:uLnTx/>
                  <a:uFillTx/>
                  <a:cs typeface="Arial" panose="020B0604020202020204" pitchFamily="34" charset="0"/>
                </a:rPr>
                <a:t> Sinnarong (Ph.D.)</a:t>
              </a:r>
              <a:endParaRPr kumimoji="0" lang="en-US" sz="1600" b="1" i="0" u="none" strike="noStrike" kern="1200" cap="none" spc="0" normalizeH="0" baseline="0" noProof="0" dirty="0">
                <a:ln w="0"/>
                <a:solidFill>
                  <a:srgbClr val="7030A0"/>
                </a:solidFill>
                <a:effectLst/>
                <a:uLnTx/>
                <a:uFillTx/>
                <a:cs typeface="Arial" panose="020B0604020202020204" pitchFamily="34" charset="0"/>
              </a:endParaRPr>
            </a:p>
          </p:txBody>
        </p:sp>
        <p:pic>
          <p:nvPicPr>
            <p:cNvPr id="60" name="Picture 34">
              <a:extLst>
                <a:ext uri="{FF2B5EF4-FFF2-40B4-BE49-F238E27FC236}">
                  <a16:creationId xmlns:a16="http://schemas.microsoft.com/office/drawing/2014/main" id="{368B8F2A-19E3-4206-A141-729566E053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544904" y="6171268"/>
              <a:ext cx="278051" cy="400110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A779D414-A150-40D8-9296-123B8DBC72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389" y="112742"/>
            <a:ext cx="3578662" cy="780356"/>
          </a:xfrm>
          <a:prstGeom prst="rect">
            <a:avLst/>
          </a:prstGeom>
        </p:spPr>
      </p:pic>
      <p:sp>
        <p:nvSpPr>
          <p:cNvPr id="7" name="ชื่อเรื่อง 1">
            <a:extLst>
              <a:ext uri="{FF2B5EF4-FFF2-40B4-BE49-F238E27FC236}">
                <a16:creationId xmlns:a16="http://schemas.microsoft.com/office/drawing/2014/main" id="{C60C2929-6F3E-4562-A8A8-C8FB270D3C2C}"/>
              </a:ext>
            </a:extLst>
          </p:cNvPr>
          <p:cNvSpPr txBox="1">
            <a:spLocks/>
          </p:cNvSpPr>
          <p:nvPr/>
        </p:nvSpPr>
        <p:spPr>
          <a:xfrm>
            <a:off x="3986691" y="948978"/>
            <a:ext cx="8596668" cy="664029"/>
          </a:xfrm>
          <a:prstGeom prst="rect">
            <a:avLst/>
          </a:prstGeom>
        </p:spPr>
        <p:txBody>
          <a:bodyPr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h-TH" sz="3200" b="1" dirty="0">
                <a:solidFill>
                  <a:schemeClr val="bg1"/>
                </a:solidFill>
                <a:highlight>
                  <a:srgbClr val="008080"/>
                </a:highlight>
                <a:latin typeface="TH SarabunPSK" panose="020B0500040200020003" pitchFamily="34" charset="-34"/>
              </a:rPr>
              <a:t>ผลลัพธ์การเรียนรู้ตามกรอบมาตรฐาน </a:t>
            </a:r>
            <a:r>
              <a:rPr lang="en-US" sz="3200" b="1" dirty="0">
                <a:solidFill>
                  <a:schemeClr val="bg1"/>
                </a:solidFill>
                <a:highlight>
                  <a:srgbClr val="008080"/>
                </a:highlight>
                <a:latin typeface="TH SarabunPSK" panose="020B0500040200020003" pitchFamily="34" charset="-34"/>
              </a:rPr>
              <a:t>TQF </a:t>
            </a:r>
            <a:r>
              <a:rPr lang="th-TH" sz="3200" b="1" dirty="0">
                <a:solidFill>
                  <a:schemeClr val="bg1"/>
                </a:solidFill>
                <a:highlight>
                  <a:srgbClr val="008080"/>
                </a:highlight>
                <a:latin typeface="TH SarabunPSK" panose="020B0500040200020003" pitchFamily="34" charset="-34"/>
              </a:rPr>
              <a:t>และผลลัพธ์การเรียนรู้ระดับหลักสูตร </a:t>
            </a:r>
            <a:r>
              <a:rPr lang="en-US" sz="3200" b="1" dirty="0">
                <a:solidFill>
                  <a:schemeClr val="bg1"/>
                </a:solidFill>
                <a:highlight>
                  <a:srgbClr val="008080"/>
                </a:highlight>
                <a:latin typeface="TH SarabunPSK" panose="020B0500040200020003" pitchFamily="34" charset="-34"/>
              </a:rPr>
              <a:t>PLOs</a:t>
            </a:r>
          </a:p>
        </p:txBody>
      </p:sp>
      <p:pic>
        <p:nvPicPr>
          <p:cNvPr id="5" name="Picture 4" descr="Table&#10;&#10;Description automatically generated">
            <a:extLst>
              <a:ext uri="{FF2B5EF4-FFF2-40B4-BE49-F238E27FC236}">
                <a16:creationId xmlns:a16="http://schemas.microsoft.com/office/drawing/2014/main" id="{5F05FF6C-31E3-43E1-BD8C-320FD00F097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9" t="8181" r="6629" b="8181"/>
          <a:stretch/>
        </p:blipFill>
        <p:spPr>
          <a:xfrm>
            <a:off x="3952354" y="1381086"/>
            <a:ext cx="8208607" cy="547691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43D50DE-0908-4D99-A002-F82FDF9B6226}"/>
              </a:ext>
            </a:extLst>
          </p:cNvPr>
          <p:cNvSpPr txBox="1"/>
          <p:nvPr/>
        </p:nvSpPr>
        <p:spPr>
          <a:xfrm>
            <a:off x="398826" y="1820922"/>
            <a:ext cx="2990759" cy="4031873"/>
          </a:xfrm>
          <a:prstGeom prst="rect">
            <a:avLst/>
          </a:prstGeom>
          <a:noFill/>
          <a:ln w="41275">
            <a:solidFill>
              <a:srgbClr val="990099">
                <a:alpha val="99000"/>
              </a:srgb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th-TH" sz="3200" b="1" dirty="0">
                <a:solidFill>
                  <a:srgbClr val="008080"/>
                </a:solidFill>
                <a:cs typeface="+mj-cs"/>
              </a:rPr>
              <a:t>กิจกรรมนักศึกษา</a:t>
            </a:r>
          </a:p>
          <a:p>
            <a:r>
              <a:rPr lang="en-US" sz="3200" dirty="0">
                <a:solidFill>
                  <a:srgbClr val="008080"/>
                </a:solidFill>
                <a:cs typeface="+mj-cs"/>
              </a:rPr>
              <a:t>1.</a:t>
            </a:r>
            <a:r>
              <a:rPr lang="th-TH" sz="3200" dirty="0">
                <a:solidFill>
                  <a:srgbClr val="008080"/>
                </a:solidFill>
                <a:cs typeface="+mj-cs"/>
              </a:rPr>
              <a:t>ด้านบำเพ็ญประโยชน์ อาสาพัฒนา</a:t>
            </a:r>
          </a:p>
          <a:p>
            <a:r>
              <a:rPr lang="en-US" sz="3200" dirty="0">
                <a:solidFill>
                  <a:srgbClr val="008080"/>
                </a:solidFill>
                <a:cs typeface="+mj-cs"/>
              </a:rPr>
              <a:t>2.</a:t>
            </a:r>
            <a:r>
              <a:rPr lang="th-TH" sz="3200" dirty="0">
                <a:solidFill>
                  <a:srgbClr val="008080"/>
                </a:solidFill>
                <a:cs typeface="+mj-cs"/>
              </a:rPr>
              <a:t>ด้าน</a:t>
            </a:r>
            <a:r>
              <a:rPr lang="th-TH" sz="3200" dirty="0" err="1">
                <a:solidFill>
                  <a:srgbClr val="008080"/>
                </a:solidFill>
                <a:cs typeface="+mj-cs"/>
              </a:rPr>
              <a:t>ศิลป</a:t>
            </a:r>
            <a:r>
              <a:rPr lang="th-TH" sz="3200" dirty="0">
                <a:solidFill>
                  <a:srgbClr val="008080"/>
                </a:solidFill>
                <a:cs typeface="+mj-cs"/>
              </a:rPr>
              <a:t>วัฒนธรรม</a:t>
            </a:r>
          </a:p>
          <a:p>
            <a:r>
              <a:rPr lang="en-US" sz="3200" dirty="0">
                <a:solidFill>
                  <a:srgbClr val="008080"/>
                </a:solidFill>
                <a:cs typeface="+mj-cs"/>
              </a:rPr>
              <a:t>3.</a:t>
            </a:r>
            <a:r>
              <a:rPr lang="th-TH" sz="3200" dirty="0">
                <a:solidFill>
                  <a:srgbClr val="008080"/>
                </a:solidFill>
                <a:cs typeface="+mj-cs"/>
              </a:rPr>
              <a:t>ด้านกีฬา</a:t>
            </a:r>
            <a:r>
              <a:rPr lang="en-US" sz="3200" dirty="0">
                <a:solidFill>
                  <a:srgbClr val="008080"/>
                </a:solidFill>
                <a:cs typeface="+mj-cs"/>
              </a:rPr>
              <a:t> </a:t>
            </a:r>
            <a:r>
              <a:rPr lang="th-TH" sz="3200" dirty="0">
                <a:solidFill>
                  <a:srgbClr val="008080"/>
                </a:solidFill>
                <a:cs typeface="+mj-cs"/>
              </a:rPr>
              <a:t>นันทนาการ ส่งเสริมสุขภาพ</a:t>
            </a:r>
          </a:p>
          <a:p>
            <a:r>
              <a:rPr lang="en-US" sz="3200" dirty="0">
                <a:solidFill>
                  <a:srgbClr val="008080"/>
                </a:solidFill>
                <a:cs typeface="+mj-cs"/>
              </a:rPr>
              <a:t>4.</a:t>
            </a:r>
            <a:r>
              <a:rPr lang="th-TH" sz="3200" dirty="0">
                <a:solidFill>
                  <a:srgbClr val="008080"/>
                </a:solidFill>
                <a:cs typeface="+mj-cs"/>
              </a:rPr>
              <a:t>ด้านวิชาการ</a:t>
            </a:r>
            <a:endParaRPr lang="en-US" sz="3200" dirty="0">
              <a:solidFill>
                <a:srgbClr val="008080"/>
              </a:solidFill>
              <a:cs typeface="+mj-cs"/>
            </a:endParaRPr>
          </a:p>
          <a:p>
            <a:r>
              <a:rPr lang="en-US" sz="3200" dirty="0">
                <a:solidFill>
                  <a:srgbClr val="008080"/>
                </a:solidFill>
                <a:cs typeface="+mj-cs"/>
              </a:rPr>
              <a:t>5.</a:t>
            </a:r>
            <a:r>
              <a:rPr lang="th-TH" sz="3200" dirty="0">
                <a:solidFill>
                  <a:srgbClr val="008080"/>
                </a:solidFill>
                <a:cs typeface="+mj-cs"/>
              </a:rPr>
              <a:t>ด้านอื่นๆ</a:t>
            </a:r>
            <a:endParaRPr lang="en-US" sz="3200" dirty="0">
              <a:solidFill>
                <a:srgbClr val="008080"/>
              </a:solidFill>
              <a:cs typeface="+mj-cs"/>
            </a:endParaRPr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EF399C0D-8E9D-4A9B-8F50-F81B2278CAA7}"/>
              </a:ext>
            </a:extLst>
          </p:cNvPr>
          <p:cNvSpPr/>
          <p:nvPr/>
        </p:nvSpPr>
        <p:spPr>
          <a:xfrm>
            <a:off x="3518656" y="3068424"/>
            <a:ext cx="616688" cy="1488558"/>
          </a:xfrm>
          <a:prstGeom prst="right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2" descr="การตอบสนองต่อเป้าหมาย UN SDGs | บริษัท ยูเอซี โกลบอล จำกัด (มหาชน)">
            <a:extLst>
              <a:ext uri="{FF2B5EF4-FFF2-40B4-BE49-F238E27FC236}">
                <a16:creationId xmlns:a16="http://schemas.microsoft.com/office/drawing/2014/main" id="{AB42E4D5-38CC-4787-9F1F-33F5614213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6" r="4" b="3"/>
          <a:stretch/>
        </p:blipFill>
        <p:spPr bwMode="auto">
          <a:xfrm>
            <a:off x="3899240" y="72335"/>
            <a:ext cx="857250" cy="831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50873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หมายเลขภาพนิ่ง 1"/>
          <p:cNvSpPr>
            <a:spLocks noGrp="1"/>
          </p:cNvSpPr>
          <p:nvPr>
            <p:ph type="sldNum" sz="quarter" idx="12"/>
          </p:nvPr>
        </p:nvSpPr>
        <p:spPr>
          <a:xfrm>
            <a:off x="10469652" y="6400295"/>
            <a:ext cx="1607865" cy="33855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71634A-9D27-4A81-A76E-72C17FCBBE67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vi-VN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56" name="Group 32">
            <a:extLst>
              <a:ext uri="{FF2B5EF4-FFF2-40B4-BE49-F238E27FC236}">
                <a16:creationId xmlns:a16="http://schemas.microsoft.com/office/drawing/2014/main" id="{DC7BA5E7-F9A2-437A-BFC1-1E8A66EB4B0B}"/>
              </a:ext>
            </a:extLst>
          </p:cNvPr>
          <p:cNvGrpSpPr/>
          <p:nvPr/>
        </p:nvGrpSpPr>
        <p:grpSpPr>
          <a:xfrm>
            <a:off x="7510974" y="6396347"/>
            <a:ext cx="3899310" cy="400110"/>
            <a:chOff x="3091353" y="6171268"/>
            <a:chExt cx="3899310" cy="400110"/>
          </a:xfrm>
        </p:grpSpPr>
        <p:sp>
          <p:nvSpPr>
            <p:cNvPr id="57" name="Rectangle 33">
              <a:extLst>
                <a:ext uri="{FF2B5EF4-FFF2-40B4-BE49-F238E27FC236}">
                  <a16:creationId xmlns:a16="http://schemas.microsoft.com/office/drawing/2014/main" id="{63CEF8BF-2F39-441B-B2CC-8F8890D2ACED}"/>
                </a:ext>
              </a:extLst>
            </p:cNvPr>
            <p:cNvSpPr/>
            <p:nvPr/>
          </p:nvSpPr>
          <p:spPr>
            <a:xfrm>
              <a:off x="3091353" y="6189713"/>
              <a:ext cx="3899310" cy="338554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 w="0"/>
                  <a:solidFill>
                    <a:srgbClr val="7030A0"/>
                  </a:solidFill>
                  <a:effectLst/>
                  <a:uLnTx/>
                  <a:uFillTx/>
                  <a:cs typeface="Arial" panose="020B0604020202020204" pitchFamily="34" charset="0"/>
                </a:rPr>
                <a:t>Better Together </a:t>
              </a:r>
              <a:r>
                <a:rPr kumimoji="0" lang="th-TH" sz="1600" b="1" i="0" u="none" strike="noStrike" kern="1200" cap="none" spc="0" normalizeH="0" baseline="0" noProof="0" dirty="0">
                  <a:ln w="0"/>
                  <a:solidFill>
                    <a:srgbClr val="7030A0"/>
                  </a:solidFill>
                  <a:effectLst/>
                  <a:uLnTx/>
                  <a:uFillTx/>
                  <a:cs typeface="Arial" panose="020B0604020202020204" pitchFamily="34" charset="0"/>
                </a:rPr>
                <a:t>     </a:t>
              </a:r>
              <a:r>
                <a:rPr kumimoji="0" lang="en-US" sz="1600" b="1" i="0" u="none" strike="noStrike" kern="1200" cap="none" spc="0" normalizeH="0" baseline="0" noProof="0" dirty="0">
                  <a:ln w="0"/>
                  <a:solidFill>
                    <a:srgbClr val="7030A0"/>
                  </a:solidFill>
                  <a:effectLst/>
                  <a:uLnTx/>
                  <a:uFillTx/>
                  <a:cs typeface="Arial" panose="020B0604020202020204" pitchFamily="34" charset="0"/>
                </a:rPr>
                <a:t>Nirote</a:t>
              </a:r>
              <a:r>
                <a:rPr kumimoji="0" lang="en-US" sz="1600" b="1" i="0" u="none" strike="noStrike" kern="1200" cap="none" spc="0" normalizeH="0" noProof="0" dirty="0">
                  <a:ln w="0"/>
                  <a:solidFill>
                    <a:srgbClr val="7030A0"/>
                  </a:solidFill>
                  <a:effectLst/>
                  <a:uLnTx/>
                  <a:uFillTx/>
                  <a:cs typeface="Arial" panose="020B0604020202020204" pitchFamily="34" charset="0"/>
                </a:rPr>
                <a:t> Sinnarong (Ph.D.)</a:t>
              </a:r>
              <a:endParaRPr kumimoji="0" lang="en-US" sz="1600" b="1" i="0" u="none" strike="noStrike" kern="1200" cap="none" spc="0" normalizeH="0" baseline="0" noProof="0" dirty="0">
                <a:ln w="0"/>
                <a:solidFill>
                  <a:srgbClr val="7030A0"/>
                </a:solidFill>
                <a:effectLst/>
                <a:uLnTx/>
                <a:uFillTx/>
                <a:cs typeface="Arial" panose="020B0604020202020204" pitchFamily="34" charset="0"/>
              </a:endParaRPr>
            </a:p>
          </p:txBody>
        </p:sp>
        <p:pic>
          <p:nvPicPr>
            <p:cNvPr id="60" name="Picture 34">
              <a:extLst>
                <a:ext uri="{FF2B5EF4-FFF2-40B4-BE49-F238E27FC236}">
                  <a16:creationId xmlns:a16="http://schemas.microsoft.com/office/drawing/2014/main" id="{368B8F2A-19E3-4206-A141-729566E053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544904" y="6171268"/>
              <a:ext cx="278051" cy="400110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A779D414-A150-40D8-9296-123B8DBC72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389" y="112742"/>
            <a:ext cx="3578662" cy="78035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4ED6E4E-D095-4D62-89BF-ED7C8541A0E6}"/>
              </a:ext>
            </a:extLst>
          </p:cNvPr>
          <p:cNvSpPr txBox="1"/>
          <p:nvPr/>
        </p:nvSpPr>
        <p:spPr>
          <a:xfrm>
            <a:off x="6315626" y="392465"/>
            <a:ext cx="576189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Font typeface="Arial" panose="020B0604020202020204" pitchFamily="34" charset="0"/>
              <a:buNone/>
            </a:pPr>
            <a:r>
              <a:rPr lang="en-US" sz="4000" b="1" dirty="0">
                <a:solidFill>
                  <a:srgbClr val="008080"/>
                </a:solidFill>
                <a:latin typeface="TH SarabunPSK" panose="020B0500040200020003" pitchFamily="34" charset="-34"/>
                <a:cs typeface="+mj-cs"/>
              </a:rPr>
              <a:t>2.4 </a:t>
            </a:r>
            <a:r>
              <a:rPr lang="th-TH" sz="4000" b="1" dirty="0">
                <a:solidFill>
                  <a:srgbClr val="008080"/>
                </a:solidFill>
                <a:latin typeface="TH SarabunPSK" panose="020B0500040200020003" pitchFamily="34" charset="-34"/>
                <a:cs typeface="+mj-cs"/>
              </a:rPr>
              <a:t>ทิศทางกิจกรรมพัฒนานักศึกษา</a:t>
            </a:r>
            <a:endParaRPr lang="en-US" sz="4000" dirty="0">
              <a:solidFill>
                <a:srgbClr val="008080"/>
              </a:solidFill>
              <a:latin typeface="TH SarabunPSK" panose="020B0500040200020003" pitchFamily="34" charset="-34"/>
              <a:cs typeface="+mj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E8C039D-1DCD-4549-817F-09F48475AEC4}"/>
              </a:ext>
            </a:extLst>
          </p:cNvPr>
          <p:cNvSpPr txBox="1"/>
          <p:nvPr/>
        </p:nvSpPr>
        <p:spPr>
          <a:xfrm>
            <a:off x="4595054" y="1251423"/>
            <a:ext cx="7139746" cy="47089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h-TH" sz="3200" b="1" i="0" dirty="0">
                <a:solidFill>
                  <a:srgbClr val="008080"/>
                </a:solidFill>
                <a:effectLst/>
                <a:latin typeface="Segoe UI Historic" panose="020B0502040204020203" pitchFamily="34" charset="0"/>
                <a:cs typeface="+mj-cs"/>
              </a:rPr>
              <a:t>การปรับตัวด้านการพัฒนานักศึกษา</a:t>
            </a:r>
          </a:p>
          <a:p>
            <a:pPr marL="342900" indent="-342900">
              <a:buAutoNum type="arabicPeriod"/>
            </a:pPr>
            <a:r>
              <a:rPr lang="th-TH" sz="2400" b="0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  <a:cs typeface="+mj-cs"/>
              </a:rPr>
              <a:t>เริ่มจากการปรับ </a:t>
            </a:r>
            <a:r>
              <a:rPr lang="en-US" sz="2400" b="0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  <a:cs typeface="+mj-cs"/>
              </a:rPr>
              <a:t>mindset </a:t>
            </a:r>
            <a:r>
              <a:rPr lang="th-TH" sz="2400" b="0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  <a:cs typeface="+mj-cs"/>
              </a:rPr>
              <a:t>ผู้นำนักศึกษา ให้ยอมรับ และหาแนวคิด วิธีการจัดกิจกรรมให้สอดคล้องกับสถานการณ์ </a:t>
            </a:r>
            <a:r>
              <a:rPr lang="en-US" sz="2400" b="0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  <a:cs typeface="+mj-cs"/>
              </a:rPr>
              <a:t>covid-19 </a:t>
            </a:r>
            <a:r>
              <a:rPr lang="th-TH" sz="2400" b="0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  <a:cs typeface="+mj-cs"/>
              </a:rPr>
              <a:t>จากเดิมที่เน้นการรวมกลุ่มเป็นรูปแบบอื่น เช่น ออนไลน์ </a:t>
            </a:r>
            <a:r>
              <a:rPr lang="en-US" sz="2400" b="0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  <a:cs typeface="+mj-cs"/>
              </a:rPr>
              <a:t>Virtual</a:t>
            </a:r>
            <a:endParaRPr lang="th-TH" sz="2400" b="0" i="0" dirty="0">
              <a:solidFill>
                <a:srgbClr val="050505"/>
              </a:solidFill>
              <a:effectLst/>
              <a:latin typeface="Segoe UI Historic" panose="020B0502040204020203" pitchFamily="34" charset="0"/>
              <a:cs typeface="+mj-cs"/>
            </a:endParaRPr>
          </a:p>
          <a:p>
            <a:pPr marL="342900" indent="-342900">
              <a:buAutoNum type="arabicPeriod"/>
            </a:pPr>
            <a:r>
              <a:rPr lang="th-TH" sz="2400" b="0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  <a:cs typeface="+mj-cs"/>
              </a:rPr>
              <a:t>การนำ </a:t>
            </a:r>
            <a:r>
              <a:rPr lang="en-US" sz="2400" b="0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  <a:cs typeface="+mj-cs"/>
              </a:rPr>
              <a:t>digital platform </a:t>
            </a:r>
            <a:r>
              <a:rPr lang="th-TH" sz="2400" b="0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  <a:cs typeface="+mj-cs"/>
              </a:rPr>
              <a:t>เข้ามาช่วยใน</a:t>
            </a:r>
            <a:r>
              <a:rPr lang="th-TH" sz="2400" b="0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  <a:cs typeface="+mj-cs"/>
              </a:rPr>
              <a:t>การทำ</a:t>
            </a:r>
            <a:r>
              <a:rPr lang="th-TH" sz="2400" b="0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  <a:cs typeface="+mj-cs"/>
              </a:rPr>
              <a:t>กิจกรรม ทดแทนการรวมกลุ่มทำกิจกรรม เช่น ด้านกีฬา มีการสร้าง </a:t>
            </a:r>
            <a:r>
              <a:rPr lang="en-US" sz="2400" b="0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  <a:cs typeface="+mj-cs"/>
              </a:rPr>
              <a:t>platform </a:t>
            </a:r>
            <a:r>
              <a:rPr lang="th-TH" sz="2400" b="0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  <a:cs typeface="+mj-cs"/>
              </a:rPr>
              <a:t>ใน</a:t>
            </a:r>
            <a:r>
              <a:rPr lang="th-TH" sz="2400" b="0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  <a:cs typeface="+mj-cs"/>
              </a:rPr>
              <a:t>การทำ</a:t>
            </a:r>
            <a:r>
              <a:rPr lang="th-TH" sz="2400" b="0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  <a:cs typeface="+mj-cs"/>
              </a:rPr>
              <a:t>กิจกรรมและนำมาเป็นคะแนนสะสม</a:t>
            </a:r>
          </a:p>
          <a:p>
            <a:pPr marL="342900" indent="-342900">
              <a:buAutoNum type="arabicPeriod"/>
            </a:pPr>
            <a:r>
              <a:rPr lang="th-TH" sz="2400" b="0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  <a:cs typeface="+mj-cs"/>
              </a:rPr>
              <a:t>การนำกิจกรรมนักศึกษาเข้าไปมีส่วนในการเรียนการสอน เช่น ปี 1 เสริมด้านวินัย อาสา ปี 2 ด้านวิชาชีพ </a:t>
            </a:r>
            <a:r>
              <a:rPr lang="en-US" sz="2400" b="0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  <a:cs typeface="+mj-cs"/>
              </a:rPr>
              <a:t>soft skill /hard skill</a:t>
            </a:r>
            <a:endParaRPr lang="th-TH" sz="2400" b="0" i="0" dirty="0">
              <a:solidFill>
                <a:srgbClr val="050505"/>
              </a:solidFill>
              <a:effectLst/>
              <a:latin typeface="Segoe UI Historic" panose="020B0502040204020203" pitchFamily="34" charset="0"/>
              <a:cs typeface="+mj-cs"/>
            </a:endParaRPr>
          </a:p>
          <a:p>
            <a:pPr marL="342900" indent="-342900">
              <a:buAutoNum type="arabicPeriod"/>
            </a:pPr>
            <a:r>
              <a:rPr lang="th-TH" sz="2400" b="0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  <a:cs typeface="+mj-cs"/>
              </a:rPr>
              <a:t>การปรับรูปแบบองค์กรที่ให้บริการด้านการพัฒนานักศึกษาโดยเน้นการให้บริการทางออนไลน์</a:t>
            </a:r>
          </a:p>
          <a:p>
            <a:pPr marL="342900" indent="-342900">
              <a:buAutoNum type="arabicPeriod"/>
            </a:pPr>
            <a:r>
              <a:rPr lang="th-TH" sz="2400" b="0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  <a:cs typeface="+mj-cs"/>
              </a:rPr>
              <a:t>การเน้นการให้ทุนการศึกษา สนับสนุนอุปกรณ์การเรียน การให้ทำงานแลกทุน</a:t>
            </a:r>
            <a:endParaRPr lang="en-US" sz="2400" dirty="0">
              <a:cs typeface="+mj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E147D43-5A9F-47D2-B6BC-34FC82012E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5686" y="893098"/>
            <a:ext cx="4173114" cy="590579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E1DC59D-131A-4073-9E05-ADB8CF3C67C8}"/>
              </a:ext>
            </a:extLst>
          </p:cNvPr>
          <p:cNvSpPr txBox="1"/>
          <p:nvPr/>
        </p:nvSpPr>
        <p:spPr>
          <a:xfrm>
            <a:off x="4403097" y="6369518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https://fb.watch/8gbJwNrW6K/</a:t>
            </a:r>
          </a:p>
        </p:txBody>
      </p:sp>
      <p:pic>
        <p:nvPicPr>
          <p:cNvPr id="12" name="Picture 2" descr="การตอบสนองต่อเป้าหมาย UN SDGs | บริษัท ยูเอซี โกลบอล จำกัด (มหาชน)">
            <a:extLst>
              <a:ext uri="{FF2B5EF4-FFF2-40B4-BE49-F238E27FC236}">
                <a16:creationId xmlns:a16="http://schemas.microsoft.com/office/drawing/2014/main" id="{F56A1B46-29BA-40DC-88F0-E89E803DC7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6" r="4" b="3"/>
          <a:stretch/>
        </p:blipFill>
        <p:spPr bwMode="auto">
          <a:xfrm>
            <a:off x="3899240" y="72335"/>
            <a:ext cx="857250" cy="831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834580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หมายเลขภาพนิ่ง 1"/>
          <p:cNvSpPr>
            <a:spLocks noGrp="1"/>
          </p:cNvSpPr>
          <p:nvPr>
            <p:ph type="sldNum" sz="quarter" idx="12"/>
          </p:nvPr>
        </p:nvSpPr>
        <p:spPr>
          <a:xfrm>
            <a:off x="10469652" y="6400295"/>
            <a:ext cx="1607865" cy="33855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71634A-9D27-4A81-A76E-72C17FCBBE67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vi-VN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56" name="Group 32">
            <a:extLst>
              <a:ext uri="{FF2B5EF4-FFF2-40B4-BE49-F238E27FC236}">
                <a16:creationId xmlns:a16="http://schemas.microsoft.com/office/drawing/2014/main" id="{DC7BA5E7-F9A2-437A-BFC1-1E8A66EB4B0B}"/>
              </a:ext>
            </a:extLst>
          </p:cNvPr>
          <p:cNvGrpSpPr/>
          <p:nvPr/>
        </p:nvGrpSpPr>
        <p:grpSpPr>
          <a:xfrm>
            <a:off x="7510974" y="6396347"/>
            <a:ext cx="3899310" cy="400110"/>
            <a:chOff x="3091353" y="6171268"/>
            <a:chExt cx="3899310" cy="400110"/>
          </a:xfrm>
        </p:grpSpPr>
        <p:sp>
          <p:nvSpPr>
            <p:cNvPr id="57" name="Rectangle 33">
              <a:extLst>
                <a:ext uri="{FF2B5EF4-FFF2-40B4-BE49-F238E27FC236}">
                  <a16:creationId xmlns:a16="http://schemas.microsoft.com/office/drawing/2014/main" id="{63CEF8BF-2F39-441B-B2CC-8F8890D2ACED}"/>
                </a:ext>
              </a:extLst>
            </p:cNvPr>
            <p:cNvSpPr/>
            <p:nvPr/>
          </p:nvSpPr>
          <p:spPr>
            <a:xfrm>
              <a:off x="3091353" y="6189713"/>
              <a:ext cx="3899310" cy="338554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 w="0"/>
                  <a:solidFill>
                    <a:srgbClr val="7030A0"/>
                  </a:solidFill>
                  <a:effectLst/>
                  <a:uLnTx/>
                  <a:uFillTx/>
                  <a:cs typeface="Arial" panose="020B0604020202020204" pitchFamily="34" charset="0"/>
                </a:rPr>
                <a:t>Better Together </a:t>
              </a:r>
              <a:r>
                <a:rPr kumimoji="0" lang="th-TH" sz="1600" b="1" i="0" u="none" strike="noStrike" kern="1200" cap="none" spc="0" normalizeH="0" baseline="0" noProof="0" dirty="0">
                  <a:ln w="0"/>
                  <a:solidFill>
                    <a:srgbClr val="7030A0"/>
                  </a:solidFill>
                  <a:effectLst/>
                  <a:uLnTx/>
                  <a:uFillTx/>
                  <a:cs typeface="Arial" panose="020B0604020202020204" pitchFamily="34" charset="0"/>
                </a:rPr>
                <a:t>     </a:t>
              </a:r>
              <a:r>
                <a:rPr kumimoji="0" lang="en-US" sz="1600" b="1" i="0" u="none" strike="noStrike" kern="1200" cap="none" spc="0" normalizeH="0" baseline="0" noProof="0" dirty="0">
                  <a:ln w="0"/>
                  <a:solidFill>
                    <a:srgbClr val="7030A0"/>
                  </a:solidFill>
                  <a:effectLst/>
                  <a:uLnTx/>
                  <a:uFillTx/>
                  <a:cs typeface="Arial" panose="020B0604020202020204" pitchFamily="34" charset="0"/>
                </a:rPr>
                <a:t>Nirote</a:t>
              </a:r>
              <a:r>
                <a:rPr kumimoji="0" lang="en-US" sz="1600" b="1" i="0" u="none" strike="noStrike" kern="1200" cap="none" spc="0" normalizeH="0" noProof="0" dirty="0">
                  <a:ln w="0"/>
                  <a:solidFill>
                    <a:srgbClr val="7030A0"/>
                  </a:solidFill>
                  <a:effectLst/>
                  <a:uLnTx/>
                  <a:uFillTx/>
                  <a:cs typeface="Arial" panose="020B0604020202020204" pitchFamily="34" charset="0"/>
                </a:rPr>
                <a:t> Sinnarong (Ph.D.)</a:t>
              </a:r>
              <a:endParaRPr kumimoji="0" lang="en-US" sz="1600" b="1" i="0" u="none" strike="noStrike" kern="1200" cap="none" spc="0" normalizeH="0" baseline="0" noProof="0" dirty="0">
                <a:ln w="0"/>
                <a:solidFill>
                  <a:srgbClr val="7030A0"/>
                </a:solidFill>
                <a:effectLst/>
                <a:uLnTx/>
                <a:uFillTx/>
                <a:cs typeface="Arial" panose="020B0604020202020204" pitchFamily="34" charset="0"/>
              </a:endParaRPr>
            </a:p>
          </p:txBody>
        </p:sp>
        <p:pic>
          <p:nvPicPr>
            <p:cNvPr id="60" name="Picture 34">
              <a:extLst>
                <a:ext uri="{FF2B5EF4-FFF2-40B4-BE49-F238E27FC236}">
                  <a16:creationId xmlns:a16="http://schemas.microsoft.com/office/drawing/2014/main" id="{368B8F2A-19E3-4206-A141-729566E053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544904" y="6171268"/>
              <a:ext cx="278051" cy="400110"/>
            </a:xfrm>
            <a:prstGeom prst="rect">
              <a:avLst/>
            </a:prstGeom>
          </p:spPr>
        </p:pic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E1D51A9A-7FB9-4F76-BAF3-FE3FA213D0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9508"/>
            <a:ext cx="3580681" cy="780588"/>
          </a:xfrm>
          <a:prstGeom prst="rect">
            <a:avLst/>
          </a:prstGeom>
        </p:spPr>
      </p:pic>
      <p:pic>
        <p:nvPicPr>
          <p:cNvPr id="4" name="Picture 3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DFD616EC-B60D-4E6D-8268-587AEF8E9D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4324" y="956538"/>
            <a:ext cx="5373036" cy="167907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3C578A8-C07F-423C-9D4C-631A853D39F9}"/>
              </a:ext>
            </a:extLst>
          </p:cNvPr>
          <p:cNvSpPr txBox="1"/>
          <p:nvPr/>
        </p:nvSpPr>
        <p:spPr>
          <a:xfrm>
            <a:off x="5923280" y="364229"/>
            <a:ext cx="6196366" cy="830997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4800" dirty="0">
                <a:solidFill>
                  <a:srgbClr val="FFC000"/>
                </a:solidFill>
              </a:rPr>
              <a:t>2022 Flagship Projects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FD8103B-F181-4FF2-B5EB-9A334AAD178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272" y="4429637"/>
            <a:ext cx="2638425" cy="17335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73456A2-3D10-4066-8D35-ECCDD8E8340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8210" y="3193225"/>
            <a:ext cx="2214880" cy="110744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2C0F14B-3B0B-4038-A2D9-E310F78CA5D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84224" y="4248861"/>
            <a:ext cx="4910504" cy="153453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406CF72-FDA6-4FD8-8082-889D313E64E1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5675" t="24947" r="2298" b="13333"/>
          <a:stretch/>
        </p:blipFill>
        <p:spPr>
          <a:xfrm>
            <a:off x="7184224" y="1358134"/>
            <a:ext cx="4935421" cy="237889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6CD4996-87E8-4B16-A3F4-9FEF65C4C20F}"/>
              </a:ext>
            </a:extLst>
          </p:cNvPr>
          <p:cNvSpPr txBox="1"/>
          <p:nvPr/>
        </p:nvSpPr>
        <p:spPr>
          <a:xfrm>
            <a:off x="2812749" y="2764584"/>
            <a:ext cx="4198730" cy="4031873"/>
          </a:xfrm>
          <a:prstGeom prst="rect">
            <a:avLst/>
          </a:prstGeom>
          <a:noFill/>
          <a:ln w="38100">
            <a:solidFill>
              <a:srgbClr val="CC006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C000"/>
                </a:solidFill>
                <a:highlight>
                  <a:srgbClr val="008080"/>
                </a:highlight>
              </a:rPr>
              <a:t>1 </a:t>
            </a:r>
            <a:r>
              <a:rPr lang="th-TH" sz="3200" b="1" dirty="0">
                <a:solidFill>
                  <a:srgbClr val="FFC000"/>
                </a:solidFill>
                <a:highlight>
                  <a:srgbClr val="008080"/>
                </a:highlight>
              </a:rPr>
              <a:t>องค์กรนักศึกษา </a:t>
            </a:r>
            <a:r>
              <a:rPr lang="en-US" sz="3200" b="1" dirty="0">
                <a:solidFill>
                  <a:srgbClr val="FFC000"/>
                </a:solidFill>
                <a:highlight>
                  <a:srgbClr val="008080"/>
                </a:highlight>
              </a:rPr>
              <a:t>1</a:t>
            </a:r>
            <a:r>
              <a:rPr lang="th-TH" sz="3200" b="1" dirty="0">
                <a:solidFill>
                  <a:srgbClr val="FFC000"/>
                </a:solidFill>
                <a:highlight>
                  <a:srgbClr val="008080"/>
                </a:highlight>
              </a:rPr>
              <a:t> โครงการ</a:t>
            </a:r>
          </a:p>
          <a:p>
            <a:pPr algn="ctr"/>
            <a:r>
              <a:rPr lang="th-TH" sz="3200" b="1" dirty="0"/>
              <a:t>-พัฒนาทักษะการเป็นผู้ประกอบการที่สอดคล้องกับ </a:t>
            </a:r>
            <a:r>
              <a:rPr lang="en-US" sz="3200" b="1" dirty="0"/>
              <a:t>PLOs</a:t>
            </a:r>
          </a:p>
          <a:p>
            <a:pPr algn="ctr"/>
            <a:r>
              <a:rPr lang="th-TH" sz="3200" b="1" dirty="0"/>
              <a:t>-พัฒนาทักษาภาษาต่างประเทศ (อังกฤษ/จีน/อื่นๆ)</a:t>
            </a:r>
          </a:p>
          <a:p>
            <a:pPr algn="ctr"/>
            <a:endParaRPr lang="th-TH" sz="3200" b="1" dirty="0"/>
          </a:p>
          <a:p>
            <a:pPr algn="ctr"/>
            <a:r>
              <a:rPr lang="th-TH" sz="3200" b="1" dirty="0">
                <a:highlight>
                  <a:srgbClr val="FF0000"/>
                </a:highlight>
              </a:rPr>
              <a:t>เน้นการมีส่วนร่วมทุกชั้นปี</a:t>
            </a:r>
            <a:endParaRPr lang="en-US" sz="3200" b="1" dirty="0">
              <a:highlight>
                <a:srgbClr val="FF0000"/>
              </a:highlight>
            </a:endParaRPr>
          </a:p>
        </p:txBody>
      </p:sp>
      <p:pic>
        <p:nvPicPr>
          <p:cNvPr id="15" name="Picture 2" descr="การตอบสนองต่อเป้าหมาย UN SDGs | บริษัท ยูเอซี โกลบอล จำกัด (มหาชน)">
            <a:extLst>
              <a:ext uri="{FF2B5EF4-FFF2-40B4-BE49-F238E27FC236}">
                <a16:creationId xmlns:a16="http://schemas.microsoft.com/office/drawing/2014/main" id="{9AC9BC93-72A8-44EE-B029-8A178B84D2C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6" r="4" b="3"/>
          <a:stretch/>
        </p:blipFill>
        <p:spPr bwMode="auto">
          <a:xfrm>
            <a:off x="3899240" y="72335"/>
            <a:ext cx="857250" cy="831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12150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Rectangle 58"/>
          <p:cNvSpPr/>
          <p:nvPr/>
        </p:nvSpPr>
        <p:spPr>
          <a:xfrm rot="16200000">
            <a:off x="9782175" y="2472946"/>
            <a:ext cx="476250" cy="4343400"/>
          </a:xfrm>
          <a:prstGeom prst="rect">
            <a:avLst/>
          </a:prstGeom>
          <a:solidFill>
            <a:srgbClr val="92D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5" name="Rectangle 54"/>
          <p:cNvSpPr/>
          <p:nvPr/>
        </p:nvSpPr>
        <p:spPr>
          <a:xfrm rot="16200000">
            <a:off x="1869187" y="226313"/>
            <a:ext cx="476250" cy="4214624"/>
          </a:xfrm>
          <a:prstGeom prst="rect">
            <a:avLst/>
          </a:prstGeom>
          <a:gradFill flip="none" rotWithShape="0">
            <a:gsLst>
              <a:gs pos="0">
                <a:srgbClr val="EAAD5A"/>
              </a:gs>
              <a:gs pos="50000">
                <a:srgbClr val="F5C66B"/>
              </a:gs>
              <a:gs pos="100000">
                <a:srgbClr val="FEE58B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6861068" y="0"/>
            <a:ext cx="476250" cy="1657350"/>
          </a:xfrm>
          <a:prstGeom prst="rect">
            <a:avLst/>
          </a:prstGeom>
          <a:gradFill flip="none" rotWithShape="0">
            <a:gsLst>
              <a:gs pos="0">
                <a:srgbClr val="E37284"/>
              </a:gs>
              <a:gs pos="50000">
                <a:srgbClr val="F68B9F"/>
              </a:gs>
              <a:gs pos="100000">
                <a:srgbClr val="FCA8BC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4667250" y="5314950"/>
            <a:ext cx="476250" cy="1543050"/>
          </a:xfrm>
          <a:prstGeom prst="rect">
            <a:avLst/>
          </a:prstGeom>
          <a:solidFill>
            <a:srgbClr val="76BCDE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4191000" y="1657350"/>
            <a:ext cx="3657600" cy="3657600"/>
          </a:xfrm>
          <a:prstGeom prst="rect">
            <a:avLst/>
          </a:prstGeom>
          <a:solidFill>
            <a:srgbClr val="F6F7F9"/>
          </a:solidFill>
          <a:ln>
            <a:noFill/>
          </a:ln>
          <a:effectLst>
            <a:outerShdw blurRad="1270000" dist="482600" dir="3180000" sx="117000" sy="117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6648357" y="1657350"/>
            <a:ext cx="857250" cy="3657600"/>
          </a:xfrm>
          <a:prstGeom prst="rect">
            <a:avLst/>
          </a:prstGeom>
          <a:gradFill flip="none" rotWithShape="0">
            <a:gsLst>
              <a:gs pos="0">
                <a:srgbClr val="E37284"/>
              </a:gs>
              <a:gs pos="50000">
                <a:srgbClr val="F68B9F"/>
              </a:gs>
              <a:gs pos="100000">
                <a:srgbClr val="FCA8BC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6" name="Rectangle 55"/>
          <p:cNvSpPr/>
          <p:nvPr/>
        </p:nvSpPr>
        <p:spPr>
          <a:xfrm rot="16200000">
            <a:off x="5591175" y="532034"/>
            <a:ext cx="857250" cy="3657600"/>
          </a:xfrm>
          <a:prstGeom prst="rect">
            <a:avLst/>
          </a:prstGeom>
          <a:gradFill flip="none" rotWithShape="0">
            <a:gsLst>
              <a:gs pos="0">
                <a:srgbClr val="EAAD5A"/>
              </a:gs>
              <a:gs pos="50000">
                <a:srgbClr val="F5C66B"/>
              </a:gs>
              <a:gs pos="100000">
                <a:srgbClr val="FEE58B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7" name="TextBox 56"/>
          <p:cNvSpPr txBox="1"/>
          <p:nvPr/>
        </p:nvSpPr>
        <p:spPr>
          <a:xfrm rot="10800000" flipV="1">
            <a:off x="7076981" y="2045175"/>
            <a:ext cx="8763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 Rounded MT Bold" panose="020F0704030504030204" pitchFamily="34" charset="0"/>
                <a:ea typeface="Adobe Ming Std L" panose="02020300000000000000" pitchFamily="18" charset="-128"/>
                <a:cs typeface="+mn-cs"/>
              </a:rPr>
              <a:t>03</a:t>
            </a:r>
          </a:p>
        </p:txBody>
      </p:sp>
      <p:sp>
        <p:nvSpPr>
          <p:cNvPr id="45" name="Rectangle 44"/>
          <p:cNvSpPr/>
          <p:nvPr/>
        </p:nvSpPr>
        <p:spPr>
          <a:xfrm>
            <a:off x="4527241" y="1643841"/>
            <a:ext cx="857250" cy="3657600"/>
          </a:xfrm>
          <a:prstGeom prst="rect">
            <a:avLst/>
          </a:prstGeom>
          <a:gradFill flip="none" rotWithShape="1">
            <a:gsLst>
              <a:gs pos="0">
                <a:srgbClr val="5EABC6"/>
              </a:gs>
              <a:gs pos="50000">
                <a:srgbClr val="75BBDD"/>
              </a:gs>
              <a:gs pos="100000">
                <a:srgbClr val="86C9F3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0" name="Rectangle 59"/>
          <p:cNvSpPr/>
          <p:nvPr/>
        </p:nvSpPr>
        <p:spPr>
          <a:xfrm rot="16200000">
            <a:off x="5591175" y="2828925"/>
            <a:ext cx="857250" cy="3657600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TextBox 46"/>
          <p:cNvSpPr txBox="1"/>
          <p:nvPr/>
        </p:nvSpPr>
        <p:spPr>
          <a:xfrm rot="16200000">
            <a:off x="4467224" y="1803113"/>
            <a:ext cx="8763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 Rounded MT Bold" panose="020F0704030504030204" pitchFamily="34" charset="0"/>
                <a:ea typeface="Adobe Ming Std L" panose="02020300000000000000" pitchFamily="18" charset="-128"/>
                <a:cs typeface="+mn-cs"/>
              </a:rPr>
              <a:t>01</a:t>
            </a:r>
          </a:p>
        </p:txBody>
      </p:sp>
      <p:sp>
        <p:nvSpPr>
          <p:cNvPr id="61" name="TextBox 60"/>
          <p:cNvSpPr txBox="1"/>
          <p:nvPr/>
        </p:nvSpPr>
        <p:spPr>
          <a:xfrm rot="10800000" flipV="1">
            <a:off x="4103864" y="4361254"/>
            <a:ext cx="8763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 Rounded MT Bold" panose="020F0704030504030204" pitchFamily="34" charset="0"/>
                <a:ea typeface="Adobe Ming Std L" panose="02020300000000000000" pitchFamily="18" charset="-128"/>
                <a:cs typeface="+mn-cs"/>
              </a:rPr>
              <a:t>04</a:t>
            </a:r>
          </a:p>
        </p:txBody>
      </p:sp>
      <p:sp>
        <p:nvSpPr>
          <p:cNvPr id="63" name="Rectangle 62"/>
          <p:cNvSpPr/>
          <p:nvPr/>
        </p:nvSpPr>
        <p:spPr>
          <a:xfrm>
            <a:off x="6648357" y="4229098"/>
            <a:ext cx="857250" cy="1085852"/>
          </a:xfrm>
          <a:prstGeom prst="rect">
            <a:avLst/>
          </a:prstGeom>
          <a:solidFill>
            <a:srgbClr val="EA7B8E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TextBox 52"/>
          <p:cNvSpPr txBox="1"/>
          <p:nvPr/>
        </p:nvSpPr>
        <p:spPr>
          <a:xfrm rot="16200000">
            <a:off x="6638831" y="4520458"/>
            <a:ext cx="8763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 Rounded MT Bold" panose="020F0704030504030204" pitchFamily="34" charset="0"/>
                <a:ea typeface="Adobe Ming Std L" panose="02020300000000000000" pitchFamily="18" charset="-128"/>
                <a:cs typeface="+mn-cs"/>
              </a:rPr>
              <a:t>02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8122771" y="4946030"/>
            <a:ext cx="374316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4000" b="1" dirty="0">
                <a:solidFill>
                  <a:srgbClr val="00B050"/>
                </a:solidFill>
                <a:latin typeface="Angsana New" pitchFamily="18" charset="-34"/>
              </a:rPr>
              <a:t>หลักคิด/แนวทาง</a:t>
            </a:r>
          </a:p>
          <a:p>
            <a:pPr algn="ctr"/>
            <a:r>
              <a:rPr lang="th-TH" sz="4000" b="1" dirty="0">
                <a:solidFill>
                  <a:srgbClr val="00B050"/>
                </a:solidFill>
                <a:latin typeface="Angsana New" pitchFamily="18" charset="-34"/>
              </a:rPr>
              <a:t>การพัฒนานักศึกษา</a:t>
            </a:r>
            <a:endParaRPr lang="en-US" sz="4000" b="1" dirty="0">
              <a:latin typeface="Angsana New" pitchFamily="18" charset="-34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8185219" y="763964"/>
            <a:ext cx="336403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4800" b="1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.VnArial Narrow" panose="020B7200000000000000" pitchFamily="34" charset="0"/>
                <a:ea typeface="+mn-ea"/>
              </a:rPr>
              <a:t>แผนกิจกรรมพัฒนานักศึกษา ปี 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.VnArial Narrow" panose="020B7200000000000000" pitchFamily="34" charset="0"/>
                <a:ea typeface="+mn-ea"/>
              </a:rPr>
              <a:t>2565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1310563" y="4079603"/>
            <a:ext cx="264318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6600" b="1" dirty="0">
                <a:solidFill>
                  <a:srgbClr val="00B050"/>
                </a:solidFill>
                <a:latin typeface="Angsana New" pitchFamily="18" charset="-34"/>
              </a:rPr>
              <a:t>Q &amp;A</a:t>
            </a:r>
          </a:p>
        </p:txBody>
      </p:sp>
      <p:sp>
        <p:nvSpPr>
          <p:cNvPr id="32" name="Freeform 31"/>
          <p:cNvSpPr/>
          <p:nvPr/>
        </p:nvSpPr>
        <p:spPr>
          <a:xfrm>
            <a:off x="5408680" y="3188768"/>
            <a:ext cx="1271232" cy="748108"/>
          </a:xfrm>
          <a:custGeom>
            <a:avLst/>
            <a:gdLst>
              <a:gd name="connsiteX0" fmla="*/ 2784299 w 3235745"/>
              <a:gd name="connsiteY0" fmla="*/ 0 h 748108"/>
              <a:gd name="connsiteX1" fmla="*/ 3235745 w 3235745"/>
              <a:gd name="connsiteY1" fmla="*/ 0 h 748108"/>
              <a:gd name="connsiteX2" fmla="*/ 2861691 w 3235745"/>
              <a:gd name="connsiteY2" fmla="*/ 374054 h 748108"/>
              <a:gd name="connsiteX3" fmla="*/ 3235745 w 3235745"/>
              <a:gd name="connsiteY3" fmla="*/ 748108 h 748108"/>
              <a:gd name="connsiteX4" fmla="*/ 2784299 w 3235745"/>
              <a:gd name="connsiteY4" fmla="*/ 748108 h 748108"/>
              <a:gd name="connsiteX5" fmla="*/ 2783986 w 3235745"/>
              <a:gd name="connsiteY5" fmla="*/ 747795 h 748108"/>
              <a:gd name="connsiteX6" fmla="*/ 0 w 3235745"/>
              <a:gd name="connsiteY6" fmla="*/ 747795 h 748108"/>
              <a:gd name="connsiteX7" fmla="*/ 0 w 3235745"/>
              <a:gd name="connsiteY7" fmla="*/ 313 h 748108"/>
              <a:gd name="connsiteX8" fmla="*/ 2783986 w 3235745"/>
              <a:gd name="connsiteY8" fmla="*/ 313 h 748108"/>
              <a:gd name="connsiteX9" fmla="*/ 2784299 w 3235745"/>
              <a:gd name="connsiteY9" fmla="*/ 0 h 748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235745" h="748108">
                <a:moveTo>
                  <a:pt x="2784299" y="0"/>
                </a:moveTo>
                <a:lnTo>
                  <a:pt x="3235745" y="0"/>
                </a:lnTo>
                <a:lnTo>
                  <a:pt x="2861691" y="374054"/>
                </a:lnTo>
                <a:lnTo>
                  <a:pt x="3235745" y="748108"/>
                </a:lnTo>
                <a:lnTo>
                  <a:pt x="2784299" y="748108"/>
                </a:lnTo>
                <a:lnTo>
                  <a:pt x="2783986" y="747795"/>
                </a:lnTo>
                <a:lnTo>
                  <a:pt x="0" y="747795"/>
                </a:lnTo>
                <a:lnTo>
                  <a:pt x="0" y="313"/>
                </a:lnTo>
                <a:lnTo>
                  <a:pt x="2783986" y="313"/>
                </a:lnTo>
                <a:lnTo>
                  <a:pt x="2784299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CONTENT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177916" y="725481"/>
            <a:ext cx="409845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793699">
              <a:defRPr/>
            </a:pPr>
            <a:r>
              <a:rPr lang="th-TH" sz="4400" b="1" dirty="0">
                <a:solidFill>
                  <a:srgbClr val="0070C0"/>
                </a:solidFill>
                <a:latin typeface="Angsana New" pitchFamily="18" charset="-34"/>
              </a:rPr>
              <a:t>ยุทธศาสตร์</a:t>
            </a:r>
          </a:p>
          <a:p>
            <a:pPr algn="ctr" defTabSz="793699">
              <a:defRPr/>
            </a:pPr>
            <a:r>
              <a:rPr lang="th-TH" sz="4400" b="1" dirty="0">
                <a:solidFill>
                  <a:srgbClr val="0070C0"/>
                </a:solidFill>
                <a:latin typeface="Angsana New" pitchFamily="18" charset="-34"/>
              </a:rPr>
              <a:t>การพัฒนามหาวิทยาลัย</a:t>
            </a:r>
            <a:endParaRPr lang="en-US" sz="4400" b="1" spc="-130" dirty="0">
              <a:solidFill>
                <a:srgbClr val="0070C0"/>
              </a:solidFill>
              <a:latin typeface="Angsana New" pitchFamily="18" charset="-34"/>
              <a:ea typeface="Microsoft JhengHei Light" panose="020B0304030504040204" pitchFamily="34" charset="-120"/>
            </a:endParaRPr>
          </a:p>
        </p:txBody>
      </p:sp>
      <p:sp>
        <p:nvSpPr>
          <p:cNvPr id="2" name="ตัวแทนหมายเลขภาพนิ่ง 1"/>
          <p:cNvSpPr>
            <a:spLocks noGrp="1"/>
          </p:cNvSpPr>
          <p:nvPr>
            <p:ph type="sldNum" sz="quarter" idx="12"/>
          </p:nvPr>
        </p:nvSpPr>
        <p:spPr>
          <a:xfrm>
            <a:off x="9448800" y="6462995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71634A-9D27-4A81-A76E-72C17FCBBE67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vi-VN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38" name="Group 32">
            <a:extLst>
              <a:ext uri="{FF2B5EF4-FFF2-40B4-BE49-F238E27FC236}">
                <a16:creationId xmlns:a16="http://schemas.microsoft.com/office/drawing/2014/main" id="{107FC25F-B540-4BF8-ADEF-343E52535BB1}"/>
              </a:ext>
            </a:extLst>
          </p:cNvPr>
          <p:cNvGrpSpPr/>
          <p:nvPr/>
        </p:nvGrpSpPr>
        <p:grpSpPr>
          <a:xfrm>
            <a:off x="8029134" y="6414792"/>
            <a:ext cx="3899310" cy="400110"/>
            <a:chOff x="4473113" y="6189713"/>
            <a:chExt cx="3899310" cy="400110"/>
          </a:xfrm>
        </p:grpSpPr>
        <p:sp>
          <p:nvSpPr>
            <p:cNvPr id="39" name="Rectangle 33">
              <a:extLst>
                <a:ext uri="{FF2B5EF4-FFF2-40B4-BE49-F238E27FC236}">
                  <a16:creationId xmlns:a16="http://schemas.microsoft.com/office/drawing/2014/main" id="{A1B817B4-F0DF-42E8-8928-6FBF0C5D185B}"/>
                </a:ext>
              </a:extLst>
            </p:cNvPr>
            <p:cNvSpPr/>
            <p:nvPr/>
          </p:nvSpPr>
          <p:spPr>
            <a:xfrm>
              <a:off x="4473113" y="6189713"/>
              <a:ext cx="3899310" cy="338554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 w="0"/>
                  <a:solidFill>
                    <a:srgbClr val="7030A0"/>
                  </a:solidFill>
                  <a:effectLst/>
                  <a:uLnTx/>
                  <a:uFillTx/>
                  <a:cs typeface="Arial" panose="020B0604020202020204" pitchFamily="34" charset="0"/>
                </a:rPr>
                <a:t>Better Together </a:t>
              </a:r>
              <a:r>
                <a:rPr kumimoji="0" lang="th-TH" sz="1600" b="1" i="0" u="none" strike="noStrike" kern="1200" cap="none" spc="0" normalizeH="0" baseline="0" noProof="0" dirty="0">
                  <a:ln w="0"/>
                  <a:solidFill>
                    <a:srgbClr val="7030A0"/>
                  </a:solidFill>
                  <a:effectLst/>
                  <a:uLnTx/>
                  <a:uFillTx/>
                  <a:cs typeface="Arial" panose="020B0604020202020204" pitchFamily="34" charset="0"/>
                </a:rPr>
                <a:t>     </a:t>
              </a:r>
              <a:r>
                <a:rPr kumimoji="0" lang="en-US" sz="1600" b="1" i="0" u="none" strike="noStrike" kern="1200" cap="none" spc="0" normalizeH="0" baseline="0" noProof="0" dirty="0">
                  <a:ln w="0"/>
                  <a:solidFill>
                    <a:srgbClr val="7030A0"/>
                  </a:solidFill>
                  <a:effectLst/>
                  <a:uLnTx/>
                  <a:uFillTx/>
                  <a:cs typeface="Arial" panose="020B0604020202020204" pitchFamily="34" charset="0"/>
                </a:rPr>
                <a:t>Nirote</a:t>
              </a:r>
              <a:r>
                <a:rPr kumimoji="0" lang="en-US" sz="1600" b="1" i="0" u="none" strike="noStrike" kern="1200" cap="none" spc="0" normalizeH="0" noProof="0" dirty="0">
                  <a:ln w="0"/>
                  <a:solidFill>
                    <a:srgbClr val="7030A0"/>
                  </a:solidFill>
                  <a:effectLst/>
                  <a:uLnTx/>
                  <a:uFillTx/>
                  <a:cs typeface="Arial" panose="020B0604020202020204" pitchFamily="34" charset="0"/>
                </a:rPr>
                <a:t> Sinnarong (Ph.D.)</a:t>
              </a:r>
              <a:endParaRPr kumimoji="0" lang="en-US" sz="1600" b="1" i="0" u="none" strike="noStrike" kern="1200" cap="none" spc="0" normalizeH="0" baseline="0" noProof="0" dirty="0">
                <a:ln w="0"/>
                <a:solidFill>
                  <a:srgbClr val="7030A0"/>
                </a:solidFill>
                <a:effectLst/>
                <a:uLnTx/>
                <a:uFillTx/>
                <a:cs typeface="Arial" panose="020B0604020202020204" pitchFamily="34" charset="0"/>
              </a:endParaRPr>
            </a:p>
          </p:txBody>
        </p:sp>
        <p:pic>
          <p:nvPicPr>
            <p:cNvPr id="40" name="Picture 34">
              <a:extLst>
                <a:ext uri="{FF2B5EF4-FFF2-40B4-BE49-F238E27FC236}">
                  <a16:creationId xmlns:a16="http://schemas.microsoft.com/office/drawing/2014/main" id="{25DA1BB7-D9E3-47A8-9D58-E4806E7821C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911006" y="6189713"/>
              <a:ext cx="278051" cy="400110"/>
            </a:xfrm>
            <a:prstGeom prst="rect">
              <a:avLst/>
            </a:prstGeom>
          </p:spPr>
        </p:pic>
      </p:grpSp>
      <p:pic>
        <p:nvPicPr>
          <p:cNvPr id="26" name="Picture 25">
            <a:extLst>
              <a:ext uri="{FF2B5EF4-FFF2-40B4-BE49-F238E27FC236}">
                <a16:creationId xmlns:a16="http://schemas.microsoft.com/office/drawing/2014/main" id="{558ED18E-AFBB-4BA2-93CD-8419F59B0C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389" y="112742"/>
            <a:ext cx="3578662" cy="780356"/>
          </a:xfrm>
          <a:prstGeom prst="rect">
            <a:avLst/>
          </a:prstGeom>
        </p:spPr>
      </p:pic>
      <p:pic>
        <p:nvPicPr>
          <p:cNvPr id="27" name="Picture 2" descr="การตอบสนองต่อเป้าหมาย UN SDGs | บริษัท ยูเอซี โกลบอล จำกัด (มหาชน)">
            <a:extLst>
              <a:ext uri="{FF2B5EF4-FFF2-40B4-BE49-F238E27FC236}">
                <a16:creationId xmlns:a16="http://schemas.microsoft.com/office/drawing/2014/main" id="{9D09FC33-5EA2-4884-B2F2-ECE9448B5EE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6" r="4" b="3"/>
          <a:stretch/>
        </p:blipFill>
        <p:spPr bwMode="auto">
          <a:xfrm>
            <a:off x="3899240" y="72335"/>
            <a:ext cx="857250" cy="831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113148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text, standing&#10;&#10;Description automatically generated">
            <a:extLst>
              <a:ext uri="{FF2B5EF4-FFF2-40B4-BE49-F238E27FC236}">
                <a16:creationId xmlns:a16="http://schemas.microsoft.com/office/drawing/2014/main" id="{3EDA1ACB-61C7-48A4-9A15-EEC0C481AE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5176" y="3193104"/>
            <a:ext cx="4818698" cy="32124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ตัวแทนหมายเลขภาพนิ่ง 1"/>
          <p:cNvSpPr>
            <a:spLocks noGrp="1"/>
          </p:cNvSpPr>
          <p:nvPr>
            <p:ph type="sldNum" sz="quarter" idx="12"/>
          </p:nvPr>
        </p:nvSpPr>
        <p:spPr>
          <a:xfrm>
            <a:off x="10469652" y="6400295"/>
            <a:ext cx="1607865" cy="33855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71634A-9D27-4A81-A76E-72C17FCBBE67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vi-VN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56" name="Group 32">
            <a:extLst>
              <a:ext uri="{FF2B5EF4-FFF2-40B4-BE49-F238E27FC236}">
                <a16:creationId xmlns:a16="http://schemas.microsoft.com/office/drawing/2014/main" id="{DC7BA5E7-F9A2-437A-BFC1-1E8A66EB4B0B}"/>
              </a:ext>
            </a:extLst>
          </p:cNvPr>
          <p:cNvGrpSpPr/>
          <p:nvPr/>
        </p:nvGrpSpPr>
        <p:grpSpPr>
          <a:xfrm>
            <a:off x="7510974" y="6396347"/>
            <a:ext cx="3899310" cy="400110"/>
            <a:chOff x="3091353" y="6171268"/>
            <a:chExt cx="3899310" cy="400110"/>
          </a:xfrm>
        </p:grpSpPr>
        <p:sp>
          <p:nvSpPr>
            <p:cNvPr id="57" name="Rectangle 33">
              <a:extLst>
                <a:ext uri="{FF2B5EF4-FFF2-40B4-BE49-F238E27FC236}">
                  <a16:creationId xmlns:a16="http://schemas.microsoft.com/office/drawing/2014/main" id="{63CEF8BF-2F39-441B-B2CC-8F8890D2ACED}"/>
                </a:ext>
              </a:extLst>
            </p:cNvPr>
            <p:cNvSpPr/>
            <p:nvPr/>
          </p:nvSpPr>
          <p:spPr>
            <a:xfrm>
              <a:off x="3091353" y="6189713"/>
              <a:ext cx="3899310" cy="338554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 w="0"/>
                  <a:solidFill>
                    <a:srgbClr val="7030A0"/>
                  </a:solidFill>
                  <a:effectLst/>
                  <a:uLnTx/>
                  <a:uFillTx/>
                  <a:cs typeface="Arial" panose="020B0604020202020204" pitchFamily="34" charset="0"/>
                </a:rPr>
                <a:t>Better Together </a:t>
              </a:r>
              <a:r>
                <a:rPr kumimoji="0" lang="th-TH" sz="1600" b="1" i="0" u="none" strike="noStrike" kern="1200" cap="none" spc="0" normalizeH="0" baseline="0" noProof="0" dirty="0">
                  <a:ln w="0"/>
                  <a:solidFill>
                    <a:srgbClr val="7030A0"/>
                  </a:solidFill>
                  <a:effectLst/>
                  <a:uLnTx/>
                  <a:uFillTx/>
                  <a:cs typeface="Arial" panose="020B0604020202020204" pitchFamily="34" charset="0"/>
                </a:rPr>
                <a:t>     </a:t>
              </a:r>
              <a:r>
                <a:rPr kumimoji="0" lang="en-US" sz="1600" b="1" i="0" u="none" strike="noStrike" kern="1200" cap="none" spc="0" normalizeH="0" baseline="0" noProof="0" dirty="0">
                  <a:ln w="0"/>
                  <a:solidFill>
                    <a:srgbClr val="7030A0"/>
                  </a:solidFill>
                  <a:effectLst/>
                  <a:uLnTx/>
                  <a:uFillTx/>
                  <a:cs typeface="Arial" panose="020B0604020202020204" pitchFamily="34" charset="0"/>
                </a:rPr>
                <a:t>Nirote</a:t>
              </a:r>
              <a:r>
                <a:rPr kumimoji="0" lang="en-US" sz="1600" b="1" i="0" u="none" strike="noStrike" kern="1200" cap="none" spc="0" normalizeH="0" noProof="0" dirty="0">
                  <a:ln w="0"/>
                  <a:solidFill>
                    <a:srgbClr val="7030A0"/>
                  </a:solidFill>
                  <a:effectLst/>
                  <a:uLnTx/>
                  <a:uFillTx/>
                  <a:cs typeface="Arial" panose="020B0604020202020204" pitchFamily="34" charset="0"/>
                </a:rPr>
                <a:t> Sinnarong (Ph.D.)</a:t>
              </a:r>
              <a:endParaRPr kumimoji="0" lang="en-US" sz="1600" b="1" i="0" u="none" strike="noStrike" kern="1200" cap="none" spc="0" normalizeH="0" baseline="0" noProof="0" dirty="0">
                <a:ln w="0"/>
                <a:solidFill>
                  <a:srgbClr val="7030A0"/>
                </a:solidFill>
                <a:effectLst/>
                <a:uLnTx/>
                <a:uFillTx/>
                <a:cs typeface="Arial" panose="020B0604020202020204" pitchFamily="34" charset="0"/>
              </a:endParaRPr>
            </a:p>
          </p:txBody>
        </p:sp>
        <p:pic>
          <p:nvPicPr>
            <p:cNvPr id="60" name="Picture 34">
              <a:extLst>
                <a:ext uri="{FF2B5EF4-FFF2-40B4-BE49-F238E27FC236}">
                  <a16:creationId xmlns:a16="http://schemas.microsoft.com/office/drawing/2014/main" id="{368B8F2A-19E3-4206-A141-729566E053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544904" y="6171268"/>
              <a:ext cx="278051" cy="400110"/>
            </a:xfrm>
            <a:prstGeom prst="rect">
              <a:avLst/>
            </a:prstGeom>
          </p:spPr>
        </p:pic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636CE0A1-D8B2-49C5-9051-E41BDFB88CCD}"/>
              </a:ext>
            </a:extLst>
          </p:cNvPr>
          <p:cNvSpPr/>
          <p:nvPr/>
        </p:nvSpPr>
        <p:spPr>
          <a:xfrm>
            <a:off x="9906000" y="215566"/>
            <a:ext cx="1896426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6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Q&amp;A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AB9C4DB-9C51-4ACD-8BD9-9F7B629F6B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7091" y="780275"/>
            <a:ext cx="4619616" cy="25377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0DB2C44-0319-402C-86CC-7C91918A0D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80137" y="717147"/>
            <a:ext cx="4122220" cy="3457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FDCD284-93BC-4BEA-AE77-45042C6CB4B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2688" y="3421028"/>
            <a:ext cx="4721619" cy="26566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A1FAD49-7CC1-4ACE-A180-1CAFA87C4B03}"/>
              </a:ext>
            </a:extLst>
          </p:cNvPr>
          <p:cNvSpPr txBox="1"/>
          <p:nvPr/>
        </p:nvSpPr>
        <p:spPr>
          <a:xfrm>
            <a:off x="251415" y="6077725"/>
            <a:ext cx="58665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4000" b="1" dirty="0">
                <a:solidFill>
                  <a:srgbClr val="0BA596"/>
                </a:solidFill>
                <a:cs typeface="+mj-cs"/>
              </a:rPr>
              <a:t>จะได้รับวัคซีนโควิด-</a:t>
            </a:r>
            <a:r>
              <a:rPr lang="en-US" sz="4000" b="1" dirty="0">
                <a:solidFill>
                  <a:srgbClr val="0BA596"/>
                </a:solidFill>
                <a:cs typeface="+mj-cs"/>
              </a:rPr>
              <a:t>19</a:t>
            </a:r>
            <a:r>
              <a:rPr lang="th-TH" sz="4000" b="1" dirty="0">
                <a:solidFill>
                  <a:srgbClr val="0BA596"/>
                </a:solidFill>
                <a:cs typeface="+mj-cs"/>
              </a:rPr>
              <a:t> ไหม</a:t>
            </a:r>
            <a:r>
              <a:rPr lang="en-US" sz="4000" b="1" dirty="0">
                <a:solidFill>
                  <a:srgbClr val="0BA596"/>
                </a:solidFill>
                <a:cs typeface="+mj-cs"/>
              </a:rPr>
              <a:t>?</a:t>
            </a:r>
          </a:p>
        </p:txBody>
      </p:sp>
      <p:pic>
        <p:nvPicPr>
          <p:cNvPr id="13" name="Picture 2" descr="การตอบสนองต่อเป้าหมาย UN SDGs | บริษัท ยูเอซี โกลบอล จำกัด (มหาชน)">
            <a:extLst>
              <a:ext uri="{FF2B5EF4-FFF2-40B4-BE49-F238E27FC236}">
                <a16:creationId xmlns:a16="http://schemas.microsoft.com/office/drawing/2014/main" id="{1F0B78EE-9E23-4132-80C9-035220D572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6" r="4" b="3"/>
          <a:stretch/>
        </p:blipFill>
        <p:spPr bwMode="auto">
          <a:xfrm>
            <a:off x="10469652" y="1323562"/>
            <a:ext cx="857250" cy="831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4A7FF7D-46F5-49C5-840F-D3104664AF5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99508"/>
            <a:ext cx="3580681" cy="780588"/>
          </a:xfrm>
          <a:prstGeom prst="rect">
            <a:avLst/>
          </a:prstGeom>
        </p:spPr>
      </p:pic>
      <p:pic>
        <p:nvPicPr>
          <p:cNvPr id="15" name="Picture 2" descr="การตอบสนองต่อเป้าหมาย UN SDGs | บริษัท ยูเอซี โกลบอล จำกัด (มหาชน)">
            <a:extLst>
              <a:ext uri="{FF2B5EF4-FFF2-40B4-BE49-F238E27FC236}">
                <a16:creationId xmlns:a16="http://schemas.microsoft.com/office/drawing/2014/main" id="{64C434D7-71BD-4C99-8A76-2C662A9A5A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6" r="4" b="3"/>
          <a:stretch/>
        </p:blipFill>
        <p:spPr bwMode="auto">
          <a:xfrm>
            <a:off x="3804692" y="99508"/>
            <a:ext cx="857250" cy="831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770433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หมายเลขภาพนิ่ง 1"/>
          <p:cNvSpPr>
            <a:spLocks noGrp="1"/>
          </p:cNvSpPr>
          <p:nvPr>
            <p:ph type="sldNum" sz="quarter" idx="12"/>
          </p:nvPr>
        </p:nvSpPr>
        <p:spPr>
          <a:xfrm>
            <a:off x="10469652" y="6400295"/>
            <a:ext cx="1607865" cy="33855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71634A-9D27-4A81-A76E-72C17FCBBE67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vi-VN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56" name="Group 32">
            <a:extLst>
              <a:ext uri="{FF2B5EF4-FFF2-40B4-BE49-F238E27FC236}">
                <a16:creationId xmlns:a16="http://schemas.microsoft.com/office/drawing/2014/main" id="{DC7BA5E7-F9A2-437A-BFC1-1E8A66EB4B0B}"/>
              </a:ext>
            </a:extLst>
          </p:cNvPr>
          <p:cNvGrpSpPr/>
          <p:nvPr/>
        </p:nvGrpSpPr>
        <p:grpSpPr>
          <a:xfrm>
            <a:off x="7510974" y="6396347"/>
            <a:ext cx="3899310" cy="400110"/>
            <a:chOff x="3091353" y="6171268"/>
            <a:chExt cx="3899310" cy="400110"/>
          </a:xfrm>
        </p:grpSpPr>
        <p:sp>
          <p:nvSpPr>
            <p:cNvPr id="57" name="Rectangle 33">
              <a:extLst>
                <a:ext uri="{FF2B5EF4-FFF2-40B4-BE49-F238E27FC236}">
                  <a16:creationId xmlns:a16="http://schemas.microsoft.com/office/drawing/2014/main" id="{63CEF8BF-2F39-441B-B2CC-8F8890D2ACED}"/>
                </a:ext>
              </a:extLst>
            </p:cNvPr>
            <p:cNvSpPr/>
            <p:nvPr/>
          </p:nvSpPr>
          <p:spPr>
            <a:xfrm>
              <a:off x="3091353" y="6189713"/>
              <a:ext cx="3899310" cy="338554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 w="0"/>
                  <a:solidFill>
                    <a:srgbClr val="7030A0"/>
                  </a:solidFill>
                  <a:effectLst/>
                  <a:uLnTx/>
                  <a:uFillTx/>
                  <a:cs typeface="Arial" panose="020B0604020202020204" pitchFamily="34" charset="0"/>
                </a:rPr>
                <a:t>Better Together </a:t>
              </a:r>
              <a:r>
                <a:rPr kumimoji="0" lang="th-TH" sz="1600" b="1" i="0" u="none" strike="noStrike" kern="1200" cap="none" spc="0" normalizeH="0" baseline="0" noProof="0" dirty="0">
                  <a:ln w="0"/>
                  <a:solidFill>
                    <a:srgbClr val="7030A0"/>
                  </a:solidFill>
                  <a:effectLst/>
                  <a:uLnTx/>
                  <a:uFillTx/>
                  <a:cs typeface="Arial" panose="020B0604020202020204" pitchFamily="34" charset="0"/>
                </a:rPr>
                <a:t>     </a:t>
              </a:r>
              <a:r>
                <a:rPr kumimoji="0" lang="en-US" sz="1600" b="1" i="0" u="none" strike="noStrike" kern="1200" cap="none" spc="0" normalizeH="0" baseline="0" noProof="0" dirty="0">
                  <a:ln w="0"/>
                  <a:solidFill>
                    <a:srgbClr val="7030A0"/>
                  </a:solidFill>
                  <a:effectLst/>
                  <a:uLnTx/>
                  <a:uFillTx/>
                  <a:cs typeface="Arial" panose="020B0604020202020204" pitchFamily="34" charset="0"/>
                </a:rPr>
                <a:t>Nirote</a:t>
              </a:r>
              <a:r>
                <a:rPr kumimoji="0" lang="en-US" sz="1600" b="1" i="0" u="none" strike="noStrike" kern="1200" cap="none" spc="0" normalizeH="0" noProof="0" dirty="0">
                  <a:ln w="0"/>
                  <a:solidFill>
                    <a:srgbClr val="7030A0"/>
                  </a:solidFill>
                  <a:effectLst/>
                  <a:uLnTx/>
                  <a:uFillTx/>
                  <a:cs typeface="Arial" panose="020B0604020202020204" pitchFamily="34" charset="0"/>
                </a:rPr>
                <a:t> Sinnarong (Ph.D.)</a:t>
              </a:r>
              <a:endParaRPr kumimoji="0" lang="en-US" sz="1600" b="1" i="0" u="none" strike="noStrike" kern="1200" cap="none" spc="0" normalizeH="0" baseline="0" noProof="0" dirty="0">
                <a:ln w="0"/>
                <a:solidFill>
                  <a:srgbClr val="7030A0"/>
                </a:solidFill>
                <a:effectLst/>
                <a:uLnTx/>
                <a:uFillTx/>
                <a:cs typeface="Arial" panose="020B0604020202020204" pitchFamily="34" charset="0"/>
              </a:endParaRPr>
            </a:p>
          </p:txBody>
        </p:sp>
        <p:pic>
          <p:nvPicPr>
            <p:cNvPr id="60" name="Picture 34">
              <a:extLst>
                <a:ext uri="{FF2B5EF4-FFF2-40B4-BE49-F238E27FC236}">
                  <a16:creationId xmlns:a16="http://schemas.microsoft.com/office/drawing/2014/main" id="{368B8F2A-19E3-4206-A141-729566E053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544904" y="6171268"/>
              <a:ext cx="278051" cy="400110"/>
            </a:xfrm>
            <a:prstGeom prst="rect">
              <a:avLst/>
            </a:prstGeom>
          </p:spPr>
        </p:pic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636CE0A1-D8B2-49C5-9051-E41BDFB88CCD}"/>
              </a:ext>
            </a:extLst>
          </p:cNvPr>
          <p:cNvSpPr/>
          <p:nvPr/>
        </p:nvSpPr>
        <p:spPr>
          <a:xfrm>
            <a:off x="9906000" y="215566"/>
            <a:ext cx="1896426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6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Q&amp;A</a:t>
            </a:r>
          </a:p>
        </p:txBody>
      </p:sp>
      <p:pic>
        <p:nvPicPr>
          <p:cNvPr id="8" name="Picture 7" descr="A picture containing indoor&#10;&#10;Description automatically generated">
            <a:extLst>
              <a:ext uri="{FF2B5EF4-FFF2-40B4-BE49-F238E27FC236}">
                <a16:creationId xmlns:a16="http://schemas.microsoft.com/office/drawing/2014/main" id="{93CD98E7-6D4B-46B9-95D5-936232B7802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296"/>
          <a:stretch/>
        </p:blipFill>
        <p:spPr>
          <a:xfrm>
            <a:off x="778216" y="1063708"/>
            <a:ext cx="3135630" cy="49974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76878A31-69B5-4C7A-8529-786FBD0ED5C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76" t="14815" r="4303" b="7361"/>
          <a:stretch/>
        </p:blipFill>
        <p:spPr>
          <a:xfrm>
            <a:off x="4417914" y="586365"/>
            <a:ext cx="5431677" cy="31528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9CE5758-14D1-49FE-9F65-AB9D790489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20307" y="3532635"/>
            <a:ext cx="4258569" cy="28390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4C25FA7-4D75-4BE9-A2C8-C73CC2B249D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03939" y="3824537"/>
            <a:ext cx="4526915" cy="25471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358AA5A-5D66-4096-8431-A5B1CE763E4F}"/>
              </a:ext>
            </a:extLst>
          </p:cNvPr>
          <p:cNvSpPr txBox="1"/>
          <p:nvPr/>
        </p:nvSpPr>
        <p:spPr>
          <a:xfrm>
            <a:off x="229463" y="6184467"/>
            <a:ext cx="65673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4000" b="1" dirty="0">
                <a:solidFill>
                  <a:srgbClr val="0BA596"/>
                </a:solidFill>
                <a:cs typeface="+mj-cs"/>
              </a:rPr>
              <a:t>จะมีใครดูแลสุขภาพ/กีฬา/นันทนาการ ไหม</a:t>
            </a:r>
            <a:r>
              <a:rPr lang="en-US" sz="4000" b="1" dirty="0">
                <a:solidFill>
                  <a:srgbClr val="0BA596"/>
                </a:solidFill>
                <a:cs typeface="+mj-cs"/>
              </a:rPr>
              <a:t>?</a:t>
            </a:r>
          </a:p>
        </p:txBody>
      </p:sp>
      <p:pic>
        <p:nvPicPr>
          <p:cNvPr id="15" name="Picture 2" descr="การตอบสนองต่อเป้าหมาย UN SDGs | บริษัท ยูเอซี โกลบอล จำกัด (มหาชน)">
            <a:extLst>
              <a:ext uri="{FF2B5EF4-FFF2-40B4-BE49-F238E27FC236}">
                <a16:creationId xmlns:a16="http://schemas.microsoft.com/office/drawing/2014/main" id="{41D6409A-22C2-493C-A5FE-11BFC3DBD0E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6" r="4" b="3"/>
          <a:stretch/>
        </p:blipFill>
        <p:spPr bwMode="auto">
          <a:xfrm>
            <a:off x="10469652" y="1323562"/>
            <a:ext cx="857250" cy="831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6D2B58E-C21E-4752-A7B6-7F97923808D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99508"/>
            <a:ext cx="3580681" cy="780588"/>
          </a:xfrm>
          <a:prstGeom prst="rect">
            <a:avLst/>
          </a:prstGeom>
        </p:spPr>
      </p:pic>
      <p:pic>
        <p:nvPicPr>
          <p:cNvPr id="17" name="Picture 2" descr="การตอบสนองต่อเป้าหมาย UN SDGs | บริษัท ยูเอซี โกลบอล จำกัด (มหาชน)">
            <a:extLst>
              <a:ext uri="{FF2B5EF4-FFF2-40B4-BE49-F238E27FC236}">
                <a16:creationId xmlns:a16="http://schemas.microsoft.com/office/drawing/2014/main" id="{A640803A-9D29-4430-9207-750C97E7A54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6" r="4" b="3"/>
          <a:stretch/>
        </p:blipFill>
        <p:spPr bwMode="auto">
          <a:xfrm>
            <a:off x="3804692" y="99508"/>
            <a:ext cx="857250" cy="831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013299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หมายเลขภาพนิ่ง 1"/>
          <p:cNvSpPr>
            <a:spLocks noGrp="1"/>
          </p:cNvSpPr>
          <p:nvPr>
            <p:ph type="sldNum" sz="quarter" idx="12"/>
          </p:nvPr>
        </p:nvSpPr>
        <p:spPr>
          <a:xfrm>
            <a:off x="10469652" y="6400295"/>
            <a:ext cx="1607865" cy="33855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71634A-9D27-4A81-A76E-72C17FCBBE67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vi-VN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56" name="Group 32">
            <a:extLst>
              <a:ext uri="{FF2B5EF4-FFF2-40B4-BE49-F238E27FC236}">
                <a16:creationId xmlns:a16="http://schemas.microsoft.com/office/drawing/2014/main" id="{DC7BA5E7-F9A2-437A-BFC1-1E8A66EB4B0B}"/>
              </a:ext>
            </a:extLst>
          </p:cNvPr>
          <p:cNvGrpSpPr/>
          <p:nvPr/>
        </p:nvGrpSpPr>
        <p:grpSpPr>
          <a:xfrm>
            <a:off x="7510974" y="6396347"/>
            <a:ext cx="3899310" cy="400110"/>
            <a:chOff x="3091353" y="6171268"/>
            <a:chExt cx="3899310" cy="400110"/>
          </a:xfrm>
        </p:grpSpPr>
        <p:sp>
          <p:nvSpPr>
            <p:cNvPr id="57" name="Rectangle 33">
              <a:extLst>
                <a:ext uri="{FF2B5EF4-FFF2-40B4-BE49-F238E27FC236}">
                  <a16:creationId xmlns:a16="http://schemas.microsoft.com/office/drawing/2014/main" id="{63CEF8BF-2F39-441B-B2CC-8F8890D2ACED}"/>
                </a:ext>
              </a:extLst>
            </p:cNvPr>
            <p:cNvSpPr/>
            <p:nvPr/>
          </p:nvSpPr>
          <p:spPr>
            <a:xfrm>
              <a:off x="3091353" y="6189713"/>
              <a:ext cx="3899310" cy="338554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 w="0"/>
                  <a:solidFill>
                    <a:srgbClr val="7030A0"/>
                  </a:solidFill>
                  <a:effectLst/>
                  <a:uLnTx/>
                  <a:uFillTx/>
                  <a:cs typeface="Arial" panose="020B0604020202020204" pitchFamily="34" charset="0"/>
                </a:rPr>
                <a:t>Better Together </a:t>
              </a:r>
              <a:r>
                <a:rPr kumimoji="0" lang="th-TH" sz="1600" b="1" i="0" u="none" strike="noStrike" kern="1200" cap="none" spc="0" normalizeH="0" baseline="0" noProof="0" dirty="0">
                  <a:ln w="0"/>
                  <a:solidFill>
                    <a:srgbClr val="7030A0"/>
                  </a:solidFill>
                  <a:effectLst/>
                  <a:uLnTx/>
                  <a:uFillTx/>
                  <a:cs typeface="Arial" panose="020B0604020202020204" pitchFamily="34" charset="0"/>
                </a:rPr>
                <a:t>     </a:t>
              </a:r>
              <a:r>
                <a:rPr kumimoji="0" lang="en-US" sz="1600" b="1" i="0" u="none" strike="noStrike" kern="1200" cap="none" spc="0" normalizeH="0" baseline="0" noProof="0" dirty="0">
                  <a:ln w="0"/>
                  <a:solidFill>
                    <a:srgbClr val="7030A0"/>
                  </a:solidFill>
                  <a:effectLst/>
                  <a:uLnTx/>
                  <a:uFillTx/>
                  <a:cs typeface="Arial" panose="020B0604020202020204" pitchFamily="34" charset="0"/>
                </a:rPr>
                <a:t>Nirote</a:t>
              </a:r>
              <a:r>
                <a:rPr kumimoji="0" lang="en-US" sz="1600" b="1" i="0" u="none" strike="noStrike" kern="1200" cap="none" spc="0" normalizeH="0" noProof="0" dirty="0">
                  <a:ln w="0"/>
                  <a:solidFill>
                    <a:srgbClr val="7030A0"/>
                  </a:solidFill>
                  <a:effectLst/>
                  <a:uLnTx/>
                  <a:uFillTx/>
                  <a:cs typeface="Arial" panose="020B0604020202020204" pitchFamily="34" charset="0"/>
                </a:rPr>
                <a:t> Sinnarong (Ph.D.)</a:t>
              </a:r>
              <a:endParaRPr kumimoji="0" lang="en-US" sz="1600" b="1" i="0" u="none" strike="noStrike" kern="1200" cap="none" spc="0" normalizeH="0" baseline="0" noProof="0" dirty="0">
                <a:ln w="0"/>
                <a:solidFill>
                  <a:srgbClr val="7030A0"/>
                </a:solidFill>
                <a:effectLst/>
                <a:uLnTx/>
                <a:uFillTx/>
                <a:cs typeface="Arial" panose="020B0604020202020204" pitchFamily="34" charset="0"/>
              </a:endParaRPr>
            </a:p>
          </p:txBody>
        </p:sp>
        <p:pic>
          <p:nvPicPr>
            <p:cNvPr id="60" name="Picture 34">
              <a:extLst>
                <a:ext uri="{FF2B5EF4-FFF2-40B4-BE49-F238E27FC236}">
                  <a16:creationId xmlns:a16="http://schemas.microsoft.com/office/drawing/2014/main" id="{368B8F2A-19E3-4206-A141-729566E053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544904" y="6171268"/>
              <a:ext cx="278051" cy="400110"/>
            </a:xfrm>
            <a:prstGeom prst="rect">
              <a:avLst/>
            </a:prstGeom>
          </p:spPr>
        </p:pic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636CE0A1-D8B2-49C5-9051-E41BDFB88CCD}"/>
              </a:ext>
            </a:extLst>
          </p:cNvPr>
          <p:cNvSpPr/>
          <p:nvPr/>
        </p:nvSpPr>
        <p:spPr>
          <a:xfrm>
            <a:off x="9906000" y="215566"/>
            <a:ext cx="1896426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6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Q&amp;A</a:t>
            </a:r>
          </a:p>
        </p:txBody>
      </p:sp>
      <p:pic>
        <p:nvPicPr>
          <p:cNvPr id="5" name="Picture 4" descr="A group of people in a field&#10;&#10;Description automatically generated with low confidence">
            <a:extLst>
              <a:ext uri="{FF2B5EF4-FFF2-40B4-BE49-F238E27FC236}">
                <a16:creationId xmlns:a16="http://schemas.microsoft.com/office/drawing/2014/main" id="{E8F6F935-7198-4CE8-A15A-2B7EA5DF66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694" y="3075451"/>
            <a:ext cx="5029101" cy="33527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 descr="A picture containing outdoor, person, tree, group&#10;&#10;Description automatically generated">
            <a:extLst>
              <a:ext uri="{FF2B5EF4-FFF2-40B4-BE49-F238E27FC236}">
                <a16:creationId xmlns:a16="http://schemas.microsoft.com/office/drawing/2014/main" id="{E4FFEE04-D7AC-460A-ADC0-BA3A3C686F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1184" y="3150202"/>
            <a:ext cx="5029100" cy="33527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DBC657B-DE42-4AAC-959B-152C85F8D45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32797" y="508720"/>
            <a:ext cx="4158615" cy="27724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427EE02-5AEF-4A25-A116-05098DC4E8C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43694" y="769564"/>
            <a:ext cx="4374515" cy="32779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E5F5273-CBB4-4546-9B8D-E2F7FAA6B6A9}"/>
              </a:ext>
            </a:extLst>
          </p:cNvPr>
          <p:cNvSpPr txBox="1"/>
          <p:nvPr/>
        </p:nvSpPr>
        <p:spPr>
          <a:xfrm>
            <a:off x="229463" y="6184467"/>
            <a:ext cx="65673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4000" b="1" dirty="0">
                <a:solidFill>
                  <a:srgbClr val="0BA596"/>
                </a:solidFill>
                <a:cs typeface="+mj-cs"/>
              </a:rPr>
              <a:t>จะมีกิจกรรมอะไรใหม่ๆให้ทำไหม</a:t>
            </a:r>
            <a:r>
              <a:rPr lang="en-US" sz="4000" b="1" dirty="0">
                <a:solidFill>
                  <a:srgbClr val="0BA596"/>
                </a:solidFill>
                <a:cs typeface="+mj-cs"/>
              </a:rPr>
              <a:t>?</a:t>
            </a:r>
          </a:p>
        </p:txBody>
      </p:sp>
      <p:pic>
        <p:nvPicPr>
          <p:cNvPr id="13" name="Picture 2" descr="การตอบสนองต่อเป้าหมาย UN SDGs | บริษัท ยูเอซี โกลบอล จำกัด (มหาชน)">
            <a:extLst>
              <a:ext uri="{FF2B5EF4-FFF2-40B4-BE49-F238E27FC236}">
                <a16:creationId xmlns:a16="http://schemas.microsoft.com/office/drawing/2014/main" id="{C12A1636-0D59-4105-A3CA-AB911BD0F99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6" r="4" b="3"/>
          <a:stretch/>
        </p:blipFill>
        <p:spPr bwMode="auto">
          <a:xfrm>
            <a:off x="10469652" y="1323562"/>
            <a:ext cx="857250" cy="831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DDDB1E6-D2C6-4C47-A87D-DA16B4B2B8B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99508"/>
            <a:ext cx="3580681" cy="780588"/>
          </a:xfrm>
          <a:prstGeom prst="rect">
            <a:avLst/>
          </a:prstGeom>
        </p:spPr>
      </p:pic>
      <p:pic>
        <p:nvPicPr>
          <p:cNvPr id="15" name="Picture 2" descr="การตอบสนองต่อเป้าหมาย UN SDGs | บริษัท ยูเอซี โกลบอล จำกัด (มหาชน)">
            <a:extLst>
              <a:ext uri="{FF2B5EF4-FFF2-40B4-BE49-F238E27FC236}">
                <a16:creationId xmlns:a16="http://schemas.microsoft.com/office/drawing/2014/main" id="{A038F9EA-45F9-4750-91E2-121B060A61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6" r="4" b="3"/>
          <a:stretch/>
        </p:blipFill>
        <p:spPr bwMode="auto">
          <a:xfrm>
            <a:off x="3804692" y="99508"/>
            <a:ext cx="857250" cy="831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67007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820FA93-02C5-43C8-AE3F-38D8CA353F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24919" y="-104654"/>
            <a:ext cx="4848301" cy="6858000"/>
          </a:xfrm>
          <a:prstGeom prst="rect">
            <a:avLst/>
          </a:prstGeom>
        </p:spPr>
      </p:pic>
      <p:sp>
        <p:nvSpPr>
          <p:cNvPr id="2" name="ตัวแทนหมายเลขภาพนิ่ง 1"/>
          <p:cNvSpPr>
            <a:spLocks noGrp="1"/>
          </p:cNvSpPr>
          <p:nvPr>
            <p:ph type="sldNum" sz="quarter" idx="12"/>
          </p:nvPr>
        </p:nvSpPr>
        <p:spPr>
          <a:xfrm>
            <a:off x="10469652" y="6400295"/>
            <a:ext cx="1607865" cy="33855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71634A-9D27-4A81-A76E-72C17FCBBE67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vi-VN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56" name="Group 32">
            <a:extLst>
              <a:ext uri="{FF2B5EF4-FFF2-40B4-BE49-F238E27FC236}">
                <a16:creationId xmlns:a16="http://schemas.microsoft.com/office/drawing/2014/main" id="{DC7BA5E7-F9A2-437A-BFC1-1E8A66EB4B0B}"/>
              </a:ext>
            </a:extLst>
          </p:cNvPr>
          <p:cNvGrpSpPr/>
          <p:nvPr/>
        </p:nvGrpSpPr>
        <p:grpSpPr>
          <a:xfrm>
            <a:off x="7510974" y="6396347"/>
            <a:ext cx="3899310" cy="400110"/>
            <a:chOff x="3091353" y="6171268"/>
            <a:chExt cx="3899310" cy="400110"/>
          </a:xfrm>
        </p:grpSpPr>
        <p:sp>
          <p:nvSpPr>
            <p:cNvPr id="57" name="Rectangle 33">
              <a:extLst>
                <a:ext uri="{FF2B5EF4-FFF2-40B4-BE49-F238E27FC236}">
                  <a16:creationId xmlns:a16="http://schemas.microsoft.com/office/drawing/2014/main" id="{63CEF8BF-2F39-441B-B2CC-8F8890D2ACED}"/>
                </a:ext>
              </a:extLst>
            </p:cNvPr>
            <p:cNvSpPr/>
            <p:nvPr/>
          </p:nvSpPr>
          <p:spPr>
            <a:xfrm>
              <a:off x="3091353" y="6189713"/>
              <a:ext cx="3899310" cy="338554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 w="0"/>
                  <a:solidFill>
                    <a:srgbClr val="7030A0"/>
                  </a:solidFill>
                  <a:effectLst/>
                  <a:uLnTx/>
                  <a:uFillTx/>
                  <a:cs typeface="Arial" panose="020B0604020202020204" pitchFamily="34" charset="0"/>
                </a:rPr>
                <a:t>Better Together </a:t>
              </a:r>
              <a:r>
                <a:rPr kumimoji="0" lang="th-TH" sz="1600" b="1" i="0" u="none" strike="noStrike" kern="1200" cap="none" spc="0" normalizeH="0" baseline="0" noProof="0" dirty="0">
                  <a:ln w="0"/>
                  <a:solidFill>
                    <a:srgbClr val="7030A0"/>
                  </a:solidFill>
                  <a:effectLst/>
                  <a:uLnTx/>
                  <a:uFillTx/>
                  <a:cs typeface="Arial" panose="020B0604020202020204" pitchFamily="34" charset="0"/>
                </a:rPr>
                <a:t>     </a:t>
              </a:r>
              <a:r>
                <a:rPr kumimoji="0" lang="en-US" sz="1600" b="1" i="0" u="none" strike="noStrike" kern="1200" cap="none" spc="0" normalizeH="0" baseline="0" noProof="0" dirty="0">
                  <a:ln w="0"/>
                  <a:solidFill>
                    <a:srgbClr val="7030A0"/>
                  </a:solidFill>
                  <a:effectLst/>
                  <a:uLnTx/>
                  <a:uFillTx/>
                  <a:cs typeface="Arial" panose="020B0604020202020204" pitchFamily="34" charset="0"/>
                </a:rPr>
                <a:t>Nirote</a:t>
              </a:r>
              <a:r>
                <a:rPr kumimoji="0" lang="en-US" sz="1600" b="1" i="0" u="none" strike="noStrike" kern="1200" cap="none" spc="0" normalizeH="0" noProof="0" dirty="0">
                  <a:ln w="0"/>
                  <a:solidFill>
                    <a:srgbClr val="7030A0"/>
                  </a:solidFill>
                  <a:effectLst/>
                  <a:uLnTx/>
                  <a:uFillTx/>
                  <a:cs typeface="Arial" panose="020B0604020202020204" pitchFamily="34" charset="0"/>
                </a:rPr>
                <a:t> Sinnarong (Ph.D.)</a:t>
              </a:r>
              <a:endParaRPr kumimoji="0" lang="en-US" sz="1600" b="1" i="0" u="none" strike="noStrike" kern="1200" cap="none" spc="0" normalizeH="0" baseline="0" noProof="0" dirty="0">
                <a:ln w="0"/>
                <a:solidFill>
                  <a:srgbClr val="7030A0"/>
                </a:solidFill>
                <a:effectLst/>
                <a:uLnTx/>
                <a:uFillTx/>
                <a:cs typeface="Arial" panose="020B0604020202020204" pitchFamily="34" charset="0"/>
              </a:endParaRPr>
            </a:p>
          </p:txBody>
        </p:sp>
        <p:pic>
          <p:nvPicPr>
            <p:cNvPr id="60" name="Picture 34">
              <a:extLst>
                <a:ext uri="{FF2B5EF4-FFF2-40B4-BE49-F238E27FC236}">
                  <a16:creationId xmlns:a16="http://schemas.microsoft.com/office/drawing/2014/main" id="{368B8F2A-19E3-4206-A141-729566E053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544904" y="6171268"/>
              <a:ext cx="278051" cy="400110"/>
            </a:xfrm>
            <a:prstGeom prst="rect">
              <a:avLst/>
            </a:prstGeom>
          </p:spPr>
        </p:pic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636CE0A1-D8B2-49C5-9051-E41BDFB88CCD}"/>
              </a:ext>
            </a:extLst>
          </p:cNvPr>
          <p:cNvSpPr/>
          <p:nvPr/>
        </p:nvSpPr>
        <p:spPr>
          <a:xfrm>
            <a:off x="9906000" y="215566"/>
            <a:ext cx="1896426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6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Q&amp;A</a:t>
            </a:r>
          </a:p>
        </p:txBody>
      </p:sp>
      <p:pic>
        <p:nvPicPr>
          <p:cNvPr id="5" name="Picture 4" descr="A group of people standing in a queue&#10;&#10;Description automatically generated with low confidence">
            <a:extLst>
              <a:ext uri="{FF2B5EF4-FFF2-40B4-BE49-F238E27FC236}">
                <a16:creationId xmlns:a16="http://schemas.microsoft.com/office/drawing/2014/main" id="{87A6BCAC-5447-42B8-9AD4-C5E6EE7A7C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7229" y="3320603"/>
            <a:ext cx="6247161" cy="32016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A29A673-4A61-4269-B2EA-61890C1BD0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0497" y="1323562"/>
            <a:ext cx="6357902" cy="3576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BE707CA-5F9C-47B6-B6AD-B9F4FEBD7C36}"/>
              </a:ext>
            </a:extLst>
          </p:cNvPr>
          <p:cNvSpPr txBox="1"/>
          <p:nvPr/>
        </p:nvSpPr>
        <p:spPr>
          <a:xfrm>
            <a:off x="229462" y="6184467"/>
            <a:ext cx="68974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4000" b="1" dirty="0">
                <a:solidFill>
                  <a:srgbClr val="0BA596"/>
                </a:solidFill>
                <a:cs typeface="+mj-cs"/>
              </a:rPr>
              <a:t>จะมีสถานที่ทานอาหารที่สะอาด/ปลอดภัยไหม</a:t>
            </a:r>
            <a:r>
              <a:rPr lang="en-US" sz="4000" b="1" dirty="0">
                <a:solidFill>
                  <a:srgbClr val="0BA596"/>
                </a:solidFill>
                <a:cs typeface="+mj-cs"/>
              </a:rPr>
              <a:t>?</a:t>
            </a:r>
          </a:p>
        </p:txBody>
      </p:sp>
      <p:pic>
        <p:nvPicPr>
          <p:cNvPr id="12" name="Picture 2" descr="การตอบสนองต่อเป้าหมาย UN SDGs | บริษัท ยูเอซี โกลบอล จำกัด (มหาชน)">
            <a:extLst>
              <a:ext uri="{FF2B5EF4-FFF2-40B4-BE49-F238E27FC236}">
                <a16:creationId xmlns:a16="http://schemas.microsoft.com/office/drawing/2014/main" id="{50BFF7F5-D17F-433F-AFCF-818DCEAECCA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6" r="4" b="3"/>
          <a:stretch/>
        </p:blipFill>
        <p:spPr bwMode="auto">
          <a:xfrm>
            <a:off x="10469652" y="1323562"/>
            <a:ext cx="857250" cy="831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4175AB3-C84B-44C4-83AB-9CD03531C84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99508"/>
            <a:ext cx="3580681" cy="780588"/>
          </a:xfrm>
          <a:prstGeom prst="rect">
            <a:avLst/>
          </a:prstGeom>
        </p:spPr>
      </p:pic>
      <p:pic>
        <p:nvPicPr>
          <p:cNvPr id="14" name="Picture 2" descr="การตอบสนองต่อเป้าหมาย UN SDGs | บริษัท ยูเอซี โกลบอล จำกัด (มหาชน)">
            <a:extLst>
              <a:ext uri="{FF2B5EF4-FFF2-40B4-BE49-F238E27FC236}">
                <a16:creationId xmlns:a16="http://schemas.microsoft.com/office/drawing/2014/main" id="{C0CF3AA2-C3F1-4E4E-A29D-3CCB6EDAF15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6" r="4" b="3"/>
          <a:stretch/>
        </p:blipFill>
        <p:spPr bwMode="auto">
          <a:xfrm>
            <a:off x="3804692" y="99508"/>
            <a:ext cx="857250" cy="831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477499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หมายเลขภาพนิ่ง 1"/>
          <p:cNvSpPr>
            <a:spLocks noGrp="1"/>
          </p:cNvSpPr>
          <p:nvPr>
            <p:ph type="sldNum" sz="quarter" idx="12"/>
          </p:nvPr>
        </p:nvSpPr>
        <p:spPr>
          <a:xfrm>
            <a:off x="10469652" y="6400295"/>
            <a:ext cx="1607865" cy="33855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71634A-9D27-4A81-A76E-72C17FCBBE67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vi-VN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56" name="Group 32">
            <a:extLst>
              <a:ext uri="{FF2B5EF4-FFF2-40B4-BE49-F238E27FC236}">
                <a16:creationId xmlns:a16="http://schemas.microsoft.com/office/drawing/2014/main" id="{DC7BA5E7-F9A2-437A-BFC1-1E8A66EB4B0B}"/>
              </a:ext>
            </a:extLst>
          </p:cNvPr>
          <p:cNvGrpSpPr/>
          <p:nvPr/>
        </p:nvGrpSpPr>
        <p:grpSpPr>
          <a:xfrm>
            <a:off x="7510974" y="6396347"/>
            <a:ext cx="3899310" cy="400110"/>
            <a:chOff x="3091353" y="6171268"/>
            <a:chExt cx="3899310" cy="400110"/>
          </a:xfrm>
        </p:grpSpPr>
        <p:sp>
          <p:nvSpPr>
            <p:cNvPr id="57" name="Rectangle 33">
              <a:extLst>
                <a:ext uri="{FF2B5EF4-FFF2-40B4-BE49-F238E27FC236}">
                  <a16:creationId xmlns:a16="http://schemas.microsoft.com/office/drawing/2014/main" id="{63CEF8BF-2F39-441B-B2CC-8F8890D2ACED}"/>
                </a:ext>
              </a:extLst>
            </p:cNvPr>
            <p:cNvSpPr/>
            <p:nvPr/>
          </p:nvSpPr>
          <p:spPr>
            <a:xfrm>
              <a:off x="3091353" y="6189713"/>
              <a:ext cx="3899310" cy="338554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 w="0"/>
                  <a:solidFill>
                    <a:srgbClr val="7030A0"/>
                  </a:solidFill>
                  <a:effectLst/>
                  <a:uLnTx/>
                  <a:uFillTx/>
                  <a:cs typeface="Arial" panose="020B0604020202020204" pitchFamily="34" charset="0"/>
                </a:rPr>
                <a:t>Better Together </a:t>
              </a:r>
              <a:r>
                <a:rPr kumimoji="0" lang="th-TH" sz="1600" b="1" i="0" u="none" strike="noStrike" kern="1200" cap="none" spc="0" normalizeH="0" baseline="0" noProof="0" dirty="0">
                  <a:ln w="0"/>
                  <a:solidFill>
                    <a:srgbClr val="7030A0"/>
                  </a:solidFill>
                  <a:effectLst/>
                  <a:uLnTx/>
                  <a:uFillTx/>
                  <a:cs typeface="Arial" panose="020B0604020202020204" pitchFamily="34" charset="0"/>
                </a:rPr>
                <a:t>     </a:t>
              </a:r>
              <a:r>
                <a:rPr kumimoji="0" lang="en-US" sz="1600" b="1" i="0" u="none" strike="noStrike" kern="1200" cap="none" spc="0" normalizeH="0" baseline="0" noProof="0" dirty="0">
                  <a:ln w="0"/>
                  <a:solidFill>
                    <a:srgbClr val="7030A0"/>
                  </a:solidFill>
                  <a:effectLst/>
                  <a:uLnTx/>
                  <a:uFillTx/>
                  <a:cs typeface="Arial" panose="020B0604020202020204" pitchFamily="34" charset="0"/>
                </a:rPr>
                <a:t>Nirote</a:t>
              </a:r>
              <a:r>
                <a:rPr kumimoji="0" lang="en-US" sz="1600" b="1" i="0" u="none" strike="noStrike" kern="1200" cap="none" spc="0" normalizeH="0" noProof="0" dirty="0">
                  <a:ln w="0"/>
                  <a:solidFill>
                    <a:srgbClr val="7030A0"/>
                  </a:solidFill>
                  <a:effectLst/>
                  <a:uLnTx/>
                  <a:uFillTx/>
                  <a:cs typeface="Arial" panose="020B0604020202020204" pitchFamily="34" charset="0"/>
                </a:rPr>
                <a:t> Sinnarong (Ph.D.)</a:t>
              </a:r>
              <a:endParaRPr kumimoji="0" lang="en-US" sz="1600" b="1" i="0" u="none" strike="noStrike" kern="1200" cap="none" spc="0" normalizeH="0" baseline="0" noProof="0" dirty="0">
                <a:ln w="0"/>
                <a:solidFill>
                  <a:srgbClr val="7030A0"/>
                </a:solidFill>
                <a:effectLst/>
                <a:uLnTx/>
                <a:uFillTx/>
                <a:cs typeface="Arial" panose="020B0604020202020204" pitchFamily="34" charset="0"/>
              </a:endParaRPr>
            </a:p>
          </p:txBody>
        </p:sp>
        <p:pic>
          <p:nvPicPr>
            <p:cNvPr id="60" name="Picture 34">
              <a:extLst>
                <a:ext uri="{FF2B5EF4-FFF2-40B4-BE49-F238E27FC236}">
                  <a16:creationId xmlns:a16="http://schemas.microsoft.com/office/drawing/2014/main" id="{368B8F2A-19E3-4206-A141-729566E053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544904" y="6171268"/>
              <a:ext cx="278051" cy="400110"/>
            </a:xfrm>
            <a:prstGeom prst="rect">
              <a:avLst/>
            </a:prstGeom>
          </p:spPr>
        </p:pic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636CE0A1-D8B2-49C5-9051-E41BDFB88CCD}"/>
              </a:ext>
            </a:extLst>
          </p:cNvPr>
          <p:cNvSpPr/>
          <p:nvPr/>
        </p:nvSpPr>
        <p:spPr>
          <a:xfrm>
            <a:off x="9906000" y="215566"/>
            <a:ext cx="1896426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6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Q&amp;A</a:t>
            </a:r>
          </a:p>
        </p:txBody>
      </p:sp>
      <p:pic>
        <p:nvPicPr>
          <p:cNvPr id="5" name="Picture 4" descr="A group of people wearing masks&#10;&#10;Description automatically generated with low confidence">
            <a:extLst>
              <a:ext uri="{FF2B5EF4-FFF2-40B4-BE49-F238E27FC236}">
                <a16:creationId xmlns:a16="http://schemas.microsoft.com/office/drawing/2014/main" id="{568F040D-9A91-4DD3-9319-D7D98EA298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2934" y="738787"/>
            <a:ext cx="5348260" cy="33554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F9BACE4-084E-468E-834F-A7A829303B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66821" y="1100516"/>
            <a:ext cx="3935605" cy="52527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A3CD1A9-FB14-48EC-B241-8A970D9992A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6444"/>
          <a:stretch/>
        </p:blipFill>
        <p:spPr>
          <a:xfrm>
            <a:off x="334108" y="2736964"/>
            <a:ext cx="3494335" cy="29197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95FE11A-14EE-4147-904C-1AD3C08E00CA}"/>
              </a:ext>
            </a:extLst>
          </p:cNvPr>
          <p:cNvSpPr txBox="1"/>
          <p:nvPr/>
        </p:nvSpPr>
        <p:spPr>
          <a:xfrm>
            <a:off x="208573" y="6153957"/>
            <a:ext cx="72345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4000" b="1" dirty="0">
                <a:solidFill>
                  <a:srgbClr val="0BA596"/>
                </a:solidFill>
                <a:cs typeface="+mj-cs"/>
              </a:rPr>
              <a:t>จะต้องย้ายทะเบียนบ้าน/สมัคร </a:t>
            </a:r>
            <a:r>
              <a:rPr lang="th-TH" sz="4000" b="1" dirty="0" err="1">
                <a:solidFill>
                  <a:srgbClr val="0BA596"/>
                </a:solidFill>
                <a:cs typeface="+mj-cs"/>
              </a:rPr>
              <a:t>นศท</a:t>
            </a:r>
            <a:r>
              <a:rPr lang="th-TH" sz="4000" b="1" dirty="0">
                <a:solidFill>
                  <a:srgbClr val="0BA596"/>
                </a:solidFill>
                <a:cs typeface="+mj-cs"/>
              </a:rPr>
              <a:t>./ขอรถได้ไหม</a:t>
            </a:r>
            <a:r>
              <a:rPr lang="en-US" sz="4000" b="1" dirty="0">
                <a:solidFill>
                  <a:srgbClr val="0BA596"/>
                </a:solidFill>
                <a:cs typeface="+mj-cs"/>
              </a:rPr>
              <a:t>?</a:t>
            </a:r>
          </a:p>
        </p:txBody>
      </p:sp>
      <p:pic>
        <p:nvPicPr>
          <p:cNvPr id="12" name="Picture 2" descr="การตอบสนองต่อเป้าหมาย UN SDGs | บริษัท ยูเอซี โกลบอล จำกัด (มหาชน)">
            <a:extLst>
              <a:ext uri="{FF2B5EF4-FFF2-40B4-BE49-F238E27FC236}">
                <a16:creationId xmlns:a16="http://schemas.microsoft.com/office/drawing/2014/main" id="{E8A33F8E-E325-4964-B82D-C7FE007BFB5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6" r="4" b="3"/>
          <a:stretch/>
        </p:blipFill>
        <p:spPr bwMode="auto">
          <a:xfrm>
            <a:off x="10469652" y="1323562"/>
            <a:ext cx="857250" cy="831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6E9087E-853A-41F4-B10D-C223A2D1664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99508"/>
            <a:ext cx="3580681" cy="780588"/>
          </a:xfrm>
          <a:prstGeom prst="rect">
            <a:avLst/>
          </a:prstGeom>
        </p:spPr>
      </p:pic>
      <p:pic>
        <p:nvPicPr>
          <p:cNvPr id="14" name="Picture 2" descr="การตอบสนองต่อเป้าหมาย UN SDGs | บริษัท ยูเอซี โกลบอล จำกัด (มหาชน)">
            <a:extLst>
              <a:ext uri="{FF2B5EF4-FFF2-40B4-BE49-F238E27FC236}">
                <a16:creationId xmlns:a16="http://schemas.microsoft.com/office/drawing/2014/main" id="{99B3C5AD-222B-44F6-B7BE-407D35D9F4D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6" r="4" b="3"/>
          <a:stretch/>
        </p:blipFill>
        <p:spPr bwMode="auto">
          <a:xfrm>
            <a:off x="3804692" y="99508"/>
            <a:ext cx="857250" cy="831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47118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หมายเลขภาพนิ่ง 1"/>
          <p:cNvSpPr>
            <a:spLocks noGrp="1"/>
          </p:cNvSpPr>
          <p:nvPr>
            <p:ph type="sldNum" sz="quarter" idx="12"/>
          </p:nvPr>
        </p:nvSpPr>
        <p:spPr>
          <a:xfrm>
            <a:off x="10469652" y="6400295"/>
            <a:ext cx="1607865" cy="33855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71634A-9D27-4A81-A76E-72C17FCBBE67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vi-VN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56" name="Group 32">
            <a:extLst>
              <a:ext uri="{FF2B5EF4-FFF2-40B4-BE49-F238E27FC236}">
                <a16:creationId xmlns:a16="http://schemas.microsoft.com/office/drawing/2014/main" id="{DC7BA5E7-F9A2-437A-BFC1-1E8A66EB4B0B}"/>
              </a:ext>
            </a:extLst>
          </p:cNvPr>
          <p:cNvGrpSpPr/>
          <p:nvPr/>
        </p:nvGrpSpPr>
        <p:grpSpPr>
          <a:xfrm>
            <a:off x="7510974" y="6396347"/>
            <a:ext cx="3899310" cy="400110"/>
            <a:chOff x="3091353" y="6171268"/>
            <a:chExt cx="3899310" cy="400110"/>
          </a:xfrm>
        </p:grpSpPr>
        <p:sp>
          <p:nvSpPr>
            <p:cNvPr id="57" name="Rectangle 33">
              <a:extLst>
                <a:ext uri="{FF2B5EF4-FFF2-40B4-BE49-F238E27FC236}">
                  <a16:creationId xmlns:a16="http://schemas.microsoft.com/office/drawing/2014/main" id="{63CEF8BF-2F39-441B-B2CC-8F8890D2ACED}"/>
                </a:ext>
              </a:extLst>
            </p:cNvPr>
            <p:cNvSpPr/>
            <p:nvPr/>
          </p:nvSpPr>
          <p:spPr>
            <a:xfrm>
              <a:off x="3091353" y="6189713"/>
              <a:ext cx="3899310" cy="338554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 w="0"/>
                  <a:solidFill>
                    <a:srgbClr val="7030A0"/>
                  </a:solidFill>
                  <a:effectLst/>
                  <a:uLnTx/>
                  <a:uFillTx/>
                  <a:cs typeface="Arial" panose="020B0604020202020204" pitchFamily="34" charset="0"/>
                </a:rPr>
                <a:t>Better Together </a:t>
              </a:r>
              <a:r>
                <a:rPr kumimoji="0" lang="th-TH" sz="1600" b="1" i="0" u="none" strike="noStrike" kern="1200" cap="none" spc="0" normalizeH="0" baseline="0" noProof="0" dirty="0">
                  <a:ln w="0"/>
                  <a:solidFill>
                    <a:srgbClr val="7030A0"/>
                  </a:solidFill>
                  <a:effectLst/>
                  <a:uLnTx/>
                  <a:uFillTx/>
                  <a:cs typeface="Arial" panose="020B0604020202020204" pitchFamily="34" charset="0"/>
                </a:rPr>
                <a:t>     </a:t>
              </a:r>
              <a:r>
                <a:rPr kumimoji="0" lang="en-US" sz="1600" b="1" i="0" u="none" strike="noStrike" kern="1200" cap="none" spc="0" normalizeH="0" baseline="0" noProof="0" dirty="0">
                  <a:ln w="0"/>
                  <a:solidFill>
                    <a:srgbClr val="7030A0"/>
                  </a:solidFill>
                  <a:effectLst/>
                  <a:uLnTx/>
                  <a:uFillTx/>
                  <a:cs typeface="Arial" panose="020B0604020202020204" pitchFamily="34" charset="0"/>
                </a:rPr>
                <a:t>Nirote</a:t>
              </a:r>
              <a:r>
                <a:rPr kumimoji="0" lang="en-US" sz="1600" b="1" i="0" u="none" strike="noStrike" kern="1200" cap="none" spc="0" normalizeH="0" noProof="0" dirty="0">
                  <a:ln w="0"/>
                  <a:solidFill>
                    <a:srgbClr val="7030A0"/>
                  </a:solidFill>
                  <a:effectLst/>
                  <a:uLnTx/>
                  <a:uFillTx/>
                  <a:cs typeface="Arial" panose="020B0604020202020204" pitchFamily="34" charset="0"/>
                </a:rPr>
                <a:t> Sinnarong (Ph.D.)</a:t>
              </a:r>
              <a:endParaRPr kumimoji="0" lang="en-US" sz="1600" b="1" i="0" u="none" strike="noStrike" kern="1200" cap="none" spc="0" normalizeH="0" baseline="0" noProof="0" dirty="0">
                <a:ln w="0"/>
                <a:solidFill>
                  <a:srgbClr val="7030A0"/>
                </a:solidFill>
                <a:effectLst/>
                <a:uLnTx/>
                <a:uFillTx/>
                <a:cs typeface="Arial" panose="020B0604020202020204" pitchFamily="34" charset="0"/>
              </a:endParaRPr>
            </a:p>
          </p:txBody>
        </p:sp>
        <p:pic>
          <p:nvPicPr>
            <p:cNvPr id="60" name="Picture 34">
              <a:extLst>
                <a:ext uri="{FF2B5EF4-FFF2-40B4-BE49-F238E27FC236}">
                  <a16:creationId xmlns:a16="http://schemas.microsoft.com/office/drawing/2014/main" id="{368B8F2A-19E3-4206-A141-729566E053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544904" y="6171268"/>
              <a:ext cx="278051" cy="400110"/>
            </a:xfrm>
            <a:prstGeom prst="rect">
              <a:avLst/>
            </a:prstGeom>
          </p:spPr>
        </p:pic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636CE0A1-D8B2-49C5-9051-E41BDFB88CCD}"/>
              </a:ext>
            </a:extLst>
          </p:cNvPr>
          <p:cNvSpPr/>
          <p:nvPr/>
        </p:nvSpPr>
        <p:spPr>
          <a:xfrm>
            <a:off x="9906000" y="215566"/>
            <a:ext cx="1896426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6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Q&amp;A</a:t>
            </a:r>
          </a:p>
        </p:txBody>
      </p:sp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D9BD083E-DABF-489A-8E10-D2FCB1B57E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214" y="931203"/>
            <a:ext cx="5455920" cy="36372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1558C7D-805B-43D5-8720-50941B4973E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8855"/>
          <a:stretch/>
        </p:blipFill>
        <p:spPr>
          <a:xfrm>
            <a:off x="2665573" y="3576321"/>
            <a:ext cx="5637676" cy="34340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508D210-51BD-422E-88E7-FFF18E8C83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17665" y="980441"/>
            <a:ext cx="4845400" cy="36372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B910AA2-8FC0-4F30-A3A3-8DE5DC14E299}"/>
              </a:ext>
            </a:extLst>
          </p:cNvPr>
          <p:cNvSpPr txBox="1"/>
          <p:nvPr/>
        </p:nvSpPr>
        <p:spPr>
          <a:xfrm>
            <a:off x="229463" y="6184467"/>
            <a:ext cx="65673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4000" b="1" dirty="0">
                <a:solidFill>
                  <a:srgbClr val="0BA596"/>
                </a:solidFill>
                <a:cs typeface="+mj-cs"/>
              </a:rPr>
              <a:t>จะมีทุนการศึกษาอะไรไหม</a:t>
            </a:r>
            <a:r>
              <a:rPr lang="en-US" sz="4000" b="1" dirty="0">
                <a:solidFill>
                  <a:srgbClr val="0BA596"/>
                </a:solidFill>
                <a:cs typeface="+mj-cs"/>
              </a:rPr>
              <a:t>?</a:t>
            </a:r>
          </a:p>
        </p:txBody>
      </p:sp>
      <p:pic>
        <p:nvPicPr>
          <p:cNvPr id="12" name="Picture 2" descr="การตอบสนองต่อเป้าหมาย UN SDGs | บริษัท ยูเอซี โกลบอล จำกัด (มหาชน)">
            <a:extLst>
              <a:ext uri="{FF2B5EF4-FFF2-40B4-BE49-F238E27FC236}">
                <a16:creationId xmlns:a16="http://schemas.microsoft.com/office/drawing/2014/main" id="{B25B4EE2-1E5D-431D-81B3-6F23B293EB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6" r="4" b="3"/>
          <a:stretch/>
        </p:blipFill>
        <p:spPr bwMode="auto">
          <a:xfrm>
            <a:off x="10469652" y="1323562"/>
            <a:ext cx="857250" cy="831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9BC780E-1F92-4FCA-BC4C-B3C8546E76F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99508"/>
            <a:ext cx="3580681" cy="780588"/>
          </a:xfrm>
          <a:prstGeom prst="rect">
            <a:avLst/>
          </a:prstGeom>
        </p:spPr>
      </p:pic>
      <p:pic>
        <p:nvPicPr>
          <p:cNvPr id="14" name="Picture 2" descr="การตอบสนองต่อเป้าหมาย UN SDGs | บริษัท ยูเอซี โกลบอล จำกัด (มหาชน)">
            <a:extLst>
              <a:ext uri="{FF2B5EF4-FFF2-40B4-BE49-F238E27FC236}">
                <a16:creationId xmlns:a16="http://schemas.microsoft.com/office/drawing/2014/main" id="{837887E8-4F60-48A0-B3D1-316C3F8F27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6" r="4" b="3"/>
          <a:stretch/>
        </p:blipFill>
        <p:spPr bwMode="auto">
          <a:xfrm>
            <a:off x="3804692" y="99508"/>
            <a:ext cx="857250" cy="831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801110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หมายเลขภาพนิ่ง 1"/>
          <p:cNvSpPr>
            <a:spLocks noGrp="1"/>
          </p:cNvSpPr>
          <p:nvPr>
            <p:ph type="sldNum" sz="quarter" idx="12"/>
          </p:nvPr>
        </p:nvSpPr>
        <p:spPr>
          <a:xfrm>
            <a:off x="10469652" y="6400295"/>
            <a:ext cx="1607865" cy="33855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71634A-9D27-4A81-A76E-72C17FCBBE67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vi-VN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56" name="Group 32">
            <a:extLst>
              <a:ext uri="{FF2B5EF4-FFF2-40B4-BE49-F238E27FC236}">
                <a16:creationId xmlns:a16="http://schemas.microsoft.com/office/drawing/2014/main" id="{DC7BA5E7-F9A2-437A-BFC1-1E8A66EB4B0B}"/>
              </a:ext>
            </a:extLst>
          </p:cNvPr>
          <p:cNvGrpSpPr/>
          <p:nvPr/>
        </p:nvGrpSpPr>
        <p:grpSpPr>
          <a:xfrm>
            <a:off x="7510974" y="6396347"/>
            <a:ext cx="3899310" cy="400110"/>
            <a:chOff x="3091353" y="6171268"/>
            <a:chExt cx="3899310" cy="400110"/>
          </a:xfrm>
        </p:grpSpPr>
        <p:sp>
          <p:nvSpPr>
            <p:cNvPr id="57" name="Rectangle 33">
              <a:extLst>
                <a:ext uri="{FF2B5EF4-FFF2-40B4-BE49-F238E27FC236}">
                  <a16:creationId xmlns:a16="http://schemas.microsoft.com/office/drawing/2014/main" id="{63CEF8BF-2F39-441B-B2CC-8F8890D2ACED}"/>
                </a:ext>
              </a:extLst>
            </p:cNvPr>
            <p:cNvSpPr/>
            <p:nvPr/>
          </p:nvSpPr>
          <p:spPr>
            <a:xfrm>
              <a:off x="3091353" y="6189713"/>
              <a:ext cx="3899310" cy="338554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 w="0"/>
                  <a:solidFill>
                    <a:srgbClr val="7030A0"/>
                  </a:solidFill>
                  <a:effectLst/>
                  <a:uLnTx/>
                  <a:uFillTx/>
                  <a:cs typeface="Arial" panose="020B0604020202020204" pitchFamily="34" charset="0"/>
                </a:rPr>
                <a:t>Better Together </a:t>
              </a:r>
              <a:r>
                <a:rPr kumimoji="0" lang="th-TH" sz="1600" b="1" i="0" u="none" strike="noStrike" kern="1200" cap="none" spc="0" normalizeH="0" baseline="0" noProof="0" dirty="0">
                  <a:ln w="0"/>
                  <a:solidFill>
                    <a:srgbClr val="7030A0"/>
                  </a:solidFill>
                  <a:effectLst/>
                  <a:uLnTx/>
                  <a:uFillTx/>
                  <a:cs typeface="Arial" panose="020B0604020202020204" pitchFamily="34" charset="0"/>
                </a:rPr>
                <a:t>     </a:t>
              </a:r>
              <a:r>
                <a:rPr kumimoji="0" lang="en-US" sz="1600" b="1" i="0" u="none" strike="noStrike" kern="1200" cap="none" spc="0" normalizeH="0" baseline="0" noProof="0" dirty="0">
                  <a:ln w="0"/>
                  <a:solidFill>
                    <a:srgbClr val="7030A0"/>
                  </a:solidFill>
                  <a:effectLst/>
                  <a:uLnTx/>
                  <a:uFillTx/>
                  <a:cs typeface="Arial" panose="020B0604020202020204" pitchFamily="34" charset="0"/>
                </a:rPr>
                <a:t>Nirote</a:t>
              </a:r>
              <a:r>
                <a:rPr kumimoji="0" lang="en-US" sz="1600" b="1" i="0" u="none" strike="noStrike" kern="1200" cap="none" spc="0" normalizeH="0" noProof="0" dirty="0">
                  <a:ln w="0"/>
                  <a:solidFill>
                    <a:srgbClr val="7030A0"/>
                  </a:solidFill>
                  <a:effectLst/>
                  <a:uLnTx/>
                  <a:uFillTx/>
                  <a:cs typeface="Arial" panose="020B0604020202020204" pitchFamily="34" charset="0"/>
                </a:rPr>
                <a:t> Sinnarong (Ph.D.)</a:t>
              </a:r>
              <a:endParaRPr kumimoji="0" lang="en-US" sz="1600" b="1" i="0" u="none" strike="noStrike" kern="1200" cap="none" spc="0" normalizeH="0" baseline="0" noProof="0" dirty="0">
                <a:ln w="0"/>
                <a:solidFill>
                  <a:srgbClr val="7030A0"/>
                </a:solidFill>
                <a:effectLst/>
                <a:uLnTx/>
                <a:uFillTx/>
                <a:cs typeface="Arial" panose="020B0604020202020204" pitchFamily="34" charset="0"/>
              </a:endParaRPr>
            </a:p>
          </p:txBody>
        </p:sp>
        <p:pic>
          <p:nvPicPr>
            <p:cNvPr id="60" name="Picture 34">
              <a:extLst>
                <a:ext uri="{FF2B5EF4-FFF2-40B4-BE49-F238E27FC236}">
                  <a16:creationId xmlns:a16="http://schemas.microsoft.com/office/drawing/2014/main" id="{368B8F2A-19E3-4206-A141-729566E053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544904" y="6171268"/>
              <a:ext cx="278051" cy="400110"/>
            </a:xfrm>
            <a:prstGeom prst="rect">
              <a:avLst/>
            </a:prstGeom>
          </p:spPr>
        </p:pic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636CE0A1-D8B2-49C5-9051-E41BDFB88CCD}"/>
              </a:ext>
            </a:extLst>
          </p:cNvPr>
          <p:cNvSpPr/>
          <p:nvPr/>
        </p:nvSpPr>
        <p:spPr>
          <a:xfrm>
            <a:off x="9906000" y="215566"/>
            <a:ext cx="1896426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6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Q&amp;A</a:t>
            </a:r>
          </a:p>
        </p:txBody>
      </p:sp>
      <p:pic>
        <p:nvPicPr>
          <p:cNvPr id="5" name="Picture 4" descr="A group of men standing in front of a painting&#10;&#10;Description automatically generated with low confidence">
            <a:extLst>
              <a:ext uri="{FF2B5EF4-FFF2-40B4-BE49-F238E27FC236}">
                <a16:creationId xmlns:a16="http://schemas.microsoft.com/office/drawing/2014/main" id="{AEEB94FF-0302-4969-8D15-506D3FB3E4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" y="1172210"/>
            <a:ext cx="6051909" cy="40093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 descr="Text&#10;&#10;Description automatically generated with low confidence">
            <a:extLst>
              <a:ext uri="{FF2B5EF4-FFF2-40B4-BE49-F238E27FC236}">
                <a16:creationId xmlns:a16="http://schemas.microsoft.com/office/drawing/2014/main" id="{01FC6F95-475E-4AAC-A7E1-71F4E5F79E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2665" y="2163188"/>
            <a:ext cx="5581769" cy="41900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7767484-D785-4E93-9DEF-6B582926A360}"/>
              </a:ext>
            </a:extLst>
          </p:cNvPr>
          <p:cNvSpPr txBox="1"/>
          <p:nvPr/>
        </p:nvSpPr>
        <p:spPr>
          <a:xfrm>
            <a:off x="229463" y="6184467"/>
            <a:ext cx="65673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4000" b="1" dirty="0">
                <a:solidFill>
                  <a:srgbClr val="0BA596"/>
                </a:solidFill>
                <a:cs typeface="+mj-cs"/>
              </a:rPr>
              <a:t>จะมีพี่ศิษย์เก่าดูแลเราไหม</a:t>
            </a:r>
            <a:r>
              <a:rPr lang="en-US" sz="4000" b="1" dirty="0">
                <a:solidFill>
                  <a:srgbClr val="0BA596"/>
                </a:solidFill>
                <a:cs typeface="+mj-cs"/>
              </a:rPr>
              <a:t>?</a:t>
            </a:r>
          </a:p>
        </p:txBody>
      </p:sp>
      <p:pic>
        <p:nvPicPr>
          <p:cNvPr id="11" name="Picture 2" descr="การตอบสนองต่อเป้าหมาย UN SDGs | บริษัท ยูเอซี โกลบอล จำกัด (มหาชน)">
            <a:extLst>
              <a:ext uri="{FF2B5EF4-FFF2-40B4-BE49-F238E27FC236}">
                <a16:creationId xmlns:a16="http://schemas.microsoft.com/office/drawing/2014/main" id="{543F77DB-3C72-4A3D-A260-E02C6479190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6" r="4" b="3"/>
          <a:stretch/>
        </p:blipFill>
        <p:spPr bwMode="auto">
          <a:xfrm>
            <a:off x="10469652" y="1323562"/>
            <a:ext cx="857250" cy="831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DDA004C-BF54-4773-A7B1-82CF3476F58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99508"/>
            <a:ext cx="3580681" cy="780588"/>
          </a:xfrm>
          <a:prstGeom prst="rect">
            <a:avLst/>
          </a:prstGeom>
        </p:spPr>
      </p:pic>
      <p:pic>
        <p:nvPicPr>
          <p:cNvPr id="13" name="Picture 2" descr="การตอบสนองต่อเป้าหมาย UN SDGs | บริษัท ยูเอซี โกลบอล จำกัด (มหาชน)">
            <a:extLst>
              <a:ext uri="{FF2B5EF4-FFF2-40B4-BE49-F238E27FC236}">
                <a16:creationId xmlns:a16="http://schemas.microsoft.com/office/drawing/2014/main" id="{01147FFC-95C0-4FA5-A4B6-65E3EBE6CD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6" r="4" b="3"/>
          <a:stretch/>
        </p:blipFill>
        <p:spPr bwMode="auto">
          <a:xfrm>
            <a:off x="3804692" y="99508"/>
            <a:ext cx="857250" cy="831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150195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No description available.">
            <a:extLst>
              <a:ext uri="{FF2B5EF4-FFF2-40B4-BE49-F238E27FC236}">
                <a16:creationId xmlns:a16="http://schemas.microsoft.com/office/drawing/2014/main" id="{674CA25B-BDFE-4BBA-BC77-63344663AA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8267" y="2310786"/>
            <a:ext cx="5429250" cy="41338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ตัวแทนหมายเลขภาพนิ่ง 1"/>
          <p:cNvSpPr>
            <a:spLocks noGrp="1"/>
          </p:cNvSpPr>
          <p:nvPr>
            <p:ph type="sldNum" sz="quarter" idx="12"/>
          </p:nvPr>
        </p:nvSpPr>
        <p:spPr>
          <a:xfrm>
            <a:off x="10469652" y="6400295"/>
            <a:ext cx="1607865" cy="33855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71634A-9D27-4A81-A76E-72C17FCBBE67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vi-VN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56" name="Group 32">
            <a:extLst>
              <a:ext uri="{FF2B5EF4-FFF2-40B4-BE49-F238E27FC236}">
                <a16:creationId xmlns:a16="http://schemas.microsoft.com/office/drawing/2014/main" id="{DC7BA5E7-F9A2-437A-BFC1-1E8A66EB4B0B}"/>
              </a:ext>
            </a:extLst>
          </p:cNvPr>
          <p:cNvGrpSpPr/>
          <p:nvPr/>
        </p:nvGrpSpPr>
        <p:grpSpPr>
          <a:xfrm>
            <a:off x="7510974" y="6396347"/>
            <a:ext cx="3899310" cy="400110"/>
            <a:chOff x="3091353" y="6171268"/>
            <a:chExt cx="3899310" cy="400110"/>
          </a:xfrm>
        </p:grpSpPr>
        <p:sp>
          <p:nvSpPr>
            <p:cNvPr id="57" name="Rectangle 33">
              <a:extLst>
                <a:ext uri="{FF2B5EF4-FFF2-40B4-BE49-F238E27FC236}">
                  <a16:creationId xmlns:a16="http://schemas.microsoft.com/office/drawing/2014/main" id="{63CEF8BF-2F39-441B-B2CC-8F8890D2ACED}"/>
                </a:ext>
              </a:extLst>
            </p:cNvPr>
            <p:cNvSpPr/>
            <p:nvPr/>
          </p:nvSpPr>
          <p:spPr>
            <a:xfrm>
              <a:off x="3091353" y="6189713"/>
              <a:ext cx="3899310" cy="338554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 w="0"/>
                  <a:solidFill>
                    <a:srgbClr val="7030A0"/>
                  </a:solidFill>
                  <a:effectLst/>
                  <a:uLnTx/>
                  <a:uFillTx/>
                  <a:cs typeface="Arial" panose="020B0604020202020204" pitchFamily="34" charset="0"/>
                </a:rPr>
                <a:t>Better Together </a:t>
              </a:r>
              <a:r>
                <a:rPr kumimoji="0" lang="th-TH" sz="1600" b="1" i="0" u="none" strike="noStrike" kern="1200" cap="none" spc="0" normalizeH="0" baseline="0" noProof="0" dirty="0">
                  <a:ln w="0"/>
                  <a:solidFill>
                    <a:srgbClr val="7030A0"/>
                  </a:solidFill>
                  <a:effectLst/>
                  <a:uLnTx/>
                  <a:uFillTx/>
                  <a:cs typeface="Arial" panose="020B0604020202020204" pitchFamily="34" charset="0"/>
                </a:rPr>
                <a:t>     </a:t>
              </a:r>
              <a:r>
                <a:rPr kumimoji="0" lang="en-US" sz="1600" b="1" i="0" u="none" strike="noStrike" kern="1200" cap="none" spc="0" normalizeH="0" baseline="0" noProof="0" dirty="0">
                  <a:ln w="0"/>
                  <a:solidFill>
                    <a:srgbClr val="7030A0"/>
                  </a:solidFill>
                  <a:effectLst/>
                  <a:uLnTx/>
                  <a:uFillTx/>
                  <a:cs typeface="Arial" panose="020B0604020202020204" pitchFamily="34" charset="0"/>
                </a:rPr>
                <a:t>Nirote</a:t>
              </a:r>
              <a:r>
                <a:rPr kumimoji="0" lang="en-US" sz="1600" b="1" i="0" u="none" strike="noStrike" kern="1200" cap="none" spc="0" normalizeH="0" noProof="0" dirty="0">
                  <a:ln w="0"/>
                  <a:solidFill>
                    <a:srgbClr val="7030A0"/>
                  </a:solidFill>
                  <a:effectLst/>
                  <a:uLnTx/>
                  <a:uFillTx/>
                  <a:cs typeface="Arial" panose="020B0604020202020204" pitchFamily="34" charset="0"/>
                </a:rPr>
                <a:t> Sinnarong (Ph.D.)</a:t>
              </a:r>
              <a:endParaRPr kumimoji="0" lang="en-US" sz="1600" b="1" i="0" u="none" strike="noStrike" kern="1200" cap="none" spc="0" normalizeH="0" baseline="0" noProof="0" dirty="0">
                <a:ln w="0"/>
                <a:solidFill>
                  <a:srgbClr val="7030A0"/>
                </a:solidFill>
                <a:effectLst/>
                <a:uLnTx/>
                <a:uFillTx/>
                <a:cs typeface="Arial" panose="020B0604020202020204" pitchFamily="34" charset="0"/>
              </a:endParaRPr>
            </a:p>
          </p:txBody>
        </p:sp>
        <p:pic>
          <p:nvPicPr>
            <p:cNvPr id="60" name="Picture 34">
              <a:extLst>
                <a:ext uri="{FF2B5EF4-FFF2-40B4-BE49-F238E27FC236}">
                  <a16:creationId xmlns:a16="http://schemas.microsoft.com/office/drawing/2014/main" id="{368B8F2A-19E3-4206-A141-729566E053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544904" y="6171268"/>
              <a:ext cx="278051" cy="400110"/>
            </a:xfrm>
            <a:prstGeom prst="rect">
              <a:avLst/>
            </a:prstGeom>
          </p:spPr>
        </p:pic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636CE0A1-D8B2-49C5-9051-E41BDFB88CCD}"/>
              </a:ext>
            </a:extLst>
          </p:cNvPr>
          <p:cNvSpPr/>
          <p:nvPr/>
        </p:nvSpPr>
        <p:spPr>
          <a:xfrm>
            <a:off x="9906000" y="215566"/>
            <a:ext cx="1896426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6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Q&amp;A</a:t>
            </a:r>
          </a:p>
        </p:txBody>
      </p:sp>
      <p:pic>
        <p:nvPicPr>
          <p:cNvPr id="5" name="Picture 4" descr="Graphical user interface, diagram, text&#10;&#10;Description automatically generated">
            <a:extLst>
              <a:ext uri="{FF2B5EF4-FFF2-40B4-BE49-F238E27FC236}">
                <a16:creationId xmlns:a16="http://schemas.microsoft.com/office/drawing/2014/main" id="{EBFCCC48-3F4D-41C8-AB78-20E41AAE2E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6442" y="933020"/>
            <a:ext cx="5888877" cy="36450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BB6E2CB-E912-4B9B-8367-92EBBCDF112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5851" b="32890"/>
          <a:stretch/>
        </p:blipFill>
        <p:spPr>
          <a:xfrm>
            <a:off x="213649" y="807036"/>
            <a:ext cx="4112793" cy="27838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C5AAEC4-AC23-4797-B5CC-4B3D674E89F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985" t="19591" r="11173" b="10876"/>
          <a:stretch/>
        </p:blipFill>
        <p:spPr>
          <a:xfrm>
            <a:off x="287543" y="3590876"/>
            <a:ext cx="4122755" cy="25363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6FE204A-8D5B-4F1F-A70A-7B0E596645F2}"/>
              </a:ext>
            </a:extLst>
          </p:cNvPr>
          <p:cNvSpPr txBox="1"/>
          <p:nvPr/>
        </p:nvSpPr>
        <p:spPr>
          <a:xfrm>
            <a:off x="229463" y="6184467"/>
            <a:ext cx="65673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4000" b="1" dirty="0">
                <a:solidFill>
                  <a:srgbClr val="0BA596"/>
                </a:solidFill>
                <a:cs typeface="+mj-cs"/>
              </a:rPr>
              <a:t>ใช้ชีวิตผิดพลาดพลั้งไปบ้างจะเป็นไรไหม</a:t>
            </a:r>
            <a:r>
              <a:rPr lang="en-US" sz="4000" b="1" dirty="0">
                <a:solidFill>
                  <a:srgbClr val="0BA596"/>
                </a:solidFill>
                <a:cs typeface="+mj-cs"/>
              </a:rPr>
              <a:t>?</a:t>
            </a:r>
          </a:p>
        </p:txBody>
      </p:sp>
      <p:pic>
        <p:nvPicPr>
          <p:cNvPr id="13" name="Picture 2" descr="การตอบสนองต่อเป้าหมาย UN SDGs | บริษัท ยูเอซี โกลบอล จำกัด (มหาชน)">
            <a:extLst>
              <a:ext uri="{FF2B5EF4-FFF2-40B4-BE49-F238E27FC236}">
                <a16:creationId xmlns:a16="http://schemas.microsoft.com/office/drawing/2014/main" id="{C1E424D6-13ED-44A6-AA41-981B80EB45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6" r="4" b="3"/>
          <a:stretch/>
        </p:blipFill>
        <p:spPr bwMode="auto">
          <a:xfrm>
            <a:off x="10469652" y="1323562"/>
            <a:ext cx="857250" cy="831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BA632C1-BB99-4E16-B6C8-0010FD72331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99508"/>
            <a:ext cx="3580681" cy="780588"/>
          </a:xfrm>
          <a:prstGeom prst="rect">
            <a:avLst/>
          </a:prstGeom>
        </p:spPr>
      </p:pic>
      <p:pic>
        <p:nvPicPr>
          <p:cNvPr id="15" name="Picture 2" descr="การตอบสนองต่อเป้าหมาย UN SDGs | บริษัท ยูเอซี โกลบอล จำกัด (มหาชน)">
            <a:extLst>
              <a:ext uri="{FF2B5EF4-FFF2-40B4-BE49-F238E27FC236}">
                <a16:creationId xmlns:a16="http://schemas.microsoft.com/office/drawing/2014/main" id="{D8928EF8-4EA6-4673-898F-489653798C5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6" r="4" b="3"/>
          <a:stretch/>
        </p:blipFill>
        <p:spPr bwMode="auto">
          <a:xfrm>
            <a:off x="3804692" y="99508"/>
            <a:ext cx="857250" cy="831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013236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หมายเลขภาพนิ่ง 1"/>
          <p:cNvSpPr>
            <a:spLocks noGrp="1"/>
          </p:cNvSpPr>
          <p:nvPr>
            <p:ph type="sldNum" sz="quarter" idx="12"/>
          </p:nvPr>
        </p:nvSpPr>
        <p:spPr>
          <a:xfrm>
            <a:off x="10469652" y="6400295"/>
            <a:ext cx="1607865" cy="33855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71634A-9D27-4A81-A76E-72C17FCBBE67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vi-VN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56" name="Group 32">
            <a:extLst>
              <a:ext uri="{FF2B5EF4-FFF2-40B4-BE49-F238E27FC236}">
                <a16:creationId xmlns:a16="http://schemas.microsoft.com/office/drawing/2014/main" id="{DC7BA5E7-F9A2-437A-BFC1-1E8A66EB4B0B}"/>
              </a:ext>
            </a:extLst>
          </p:cNvPr>
          <p:cNvGrpSpPr/>
          <p:nvPr/>
        </p:nvGrpSpPr>
        <p:grpSpPr>
          <a:xfrm>
            <a:off x="7510974" y="6396347"/>
            <a:ext cx="3899310" cy="400110"/>
            <a:chOff x="3091353" y="6171268"/>
            <a:chExt cx="3899310" cy="400110"/>
          </a:xfrm>
        </p:grpSpPr>
        <p:sp>
          <p:nvSpPr>
            <p:cNvPr id="57" name="Rectangle 33">
              <a:extLst>
                <a:ext uri="{FF2B5EF4-FFF2-40B4-BE49-F238E27FC236}">
                  <a16:creationId xmlns:a16="http://schemas.microsoft.com/office/drawing/2014/main" id="{63CEF8BF-2F39-441B-B2CC-8F8890D2ACED}"/>
                </a:ext>
              </a:extLst>
            </p:cNvPr>
            <p:cNvSpPr/>
            <p:nvPr/>
          </p:nvSpPr>
          <p:spPr>
            <a:xfrm>
              <a:off x="3091353" y="6189713"/>
              <a:ext cx="3899310" cy="338554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 w="0"/>
                  <a:solidFill>
                    <a:srgbClr val="7030A0"/>
                  </a:solidFill>
                  <a:effectLst/>
                  <a:uLnTx/>
                  <a:uFillTx/>
                  <a:cs typeface="Arial" panose="020B0604020202020204" pitchFamily="34" charset="0"/>
                </a:rPr>
                <a:t>Better Together </a:t>
              </a:r>
              <a:r>
                <a:rPr kumimoji="0" lang="th-TH" sz="1600" b="1" i="0" u="none" strike="noStrike" kern="1200" cap="none" spc="0" normalizeH="0" baseline="0" noProof="0" dirty="0">
                  <a:ln w="0"/>
                  <a:solidFill>
                    <a:srgbClr val="7030A0"/>
                  </a:solidFill>
                  <a:effectLst/>
                  <a:uLnTx/>
                  <a:uFillTx/>
                  <a:cs typeface="Arial" panose="020B0604020202020204" pitchFamily="34" charset="0"/>
                </a:rPr>
                <a:t>     </a:t>
              </a:r>
              <a:r>
                <a:rPr kumimoji="0" lang="en-US" sz="1600" b="1" i="0" u="none" strike="noStrike" kern="1200" cap="none" spc="0" normalizeH="0" baseline="0" noProof="0" dirty="0">
                  <a:ln w="0"/>
                  <a:solidFill>
                    <a:srgbClr val="7030A0"/>
                  </a:solidFill>
                  <a:effectLst/>
                  <a:uLnTx/>
                  <a:uFillTx/>
                  <a:cs typeface="Arial" panose="020B0604020202020204" pitchFamily="34" charset="0"/>
                </a:rPr>
                <a:t>Nirote</a:t>
              </a:r>
              <a:r>
                <a:rPr kumimoji="0" lang="en-US" sz="1600" b="1" i="0" u="none" strike="noStrike" kern="1200" cap="none" spc="0" normalizeH="0" noProof="0" dirty="0">
                  <a:ln w="0"/>
                  <a:solidFill>
                    <a:srgbClr val="7030A0"/>
                  </a:solidFill>
                  <a:effectLst/>
                  <a:uLnTx/>
                  <a:uFillTx/>
                  <a:cs typeface="Arial" panose="020B0604020202020204" pitchFamily="34" charset="0"/>
                </a:rPr>
                <a:t> Sinnarong (Ph.D.)</a:t>
              </a:r>
              <a:endParaRPr kumimoji="0" lang="en-US" sz="1600" b="1" i="0" u="none" strike="noStrike" kern="1200" cap="none" spc="0" normalizeH="0" baseline="0" noProof="0" dirty="0">
                <a:ln w="0"/>
                <a:solidFill>
                  <a:srgbClr val="7030A0"/>
                </a:solidFill>
                <a:effectLst/>
                <a:uLnTx/>
                <a:uFillTx/>
                <a:cs typeface="Arial" panose="020B0604020202020204" pitchFamily="34" charset="0"/>
              </a:endParaRPr>
            </a:p>
          </p:txBody>
        </p:sp>
        <p:pic>
          <p:nvPicPr>
            <p:cNvPr id="60" name="Picture 34">
              <a:extLst>
                <a:ext uri="{FF2B5EF4-FFF2-40B4-BE49-F238E27FC236}">
                  <a16:creationId xmlns:a16="http://schemas.microsoft.com/office/drawing/2014/main" id="{368B8F2A-19E3-4206-A141-729566E053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544904" y="6171268"/>
              <a:ext cx="278051" cy="400110"/>
            </a:xfrm>
            <a:prstGeom prst="rect">
              <a:avLst/>
            </a:prstGeom>
          </p:spPr>
        </p:pic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636CE0A1-D8B2-49C5-9051-E41BDFB88CCD}"/>
              </a:ext>
            </a:extLst>
          </p:cNvPr>
          <p:cNvSpPr/>
          <p:nvPr/>
        </p:nvSpPr>
        <p:spPr>
          <a:xfrm>
            <a:off x="9906000" y="215566"/>
            <a:ext cx="1896426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6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Q&amp;A</a:t>
            </a:r>
          </a:p>
        </p:txBody>
      </p:sp>
      <p:pic>
        <p:nvPicPr>
          <p:cNvPr id="10" name="Picture 9" descr="A picture containing text, sky, outdoor, mountain&#10;&#10;Description automatically generated">
            <a:extLst>
              <a:ext uri="{FF2B5EF4-FFF2-40B4-BE49-F238E27FC236}">
                <a16:creationId xmlns:a16="http://schemas.microsoft.com/office/drawing/2014/main" id="{92B0E97C-7E6D-40EA-90BB-3B9EF0BD5CD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547" t="40933" r="16526" b="14668"/>
          <a:stretch/>
        </p:blipFill>
        <p:spPr>
          <a:xfrm>
            <a:off x="224410" y="509026"/>
            <a:ext cx="6360160" cy="35356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B98BE25-1768-4B55-AE7E-CB540C836E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64525" y="2283024"/>
            <a:ext cx="3003065" cy="40031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0A46D25-4032-4DF1-95EE-4AAE9B3D85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4410" y="3815886"/>
            <a:ext cx="3899310" cy="25989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DEC8C8B-DE39-4A80-B5AD-6B3866492E7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24835" y="1683996"/>
            <a:ext cx="5175961" cy="36601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4B83661D-9E18-441A-BF68-90235C99425A}"/>
              </a:ext>
            </a:extLst>
          </p:cNvPr>
          <p:cNvSpPr txBox="1"/>
          <p:nvPr/>
        </p:nvSpPr>
        <p:spPr>
          <a:xfrm>
            <a:off x="229463" y="6184467"/>
            <a:ext cx="65673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4000" b="1" dirty="0">
                <a:solidFill>
                  <a:srgbClr val="0BA596"/>
                </a:solidFill>
                <a:cs typeface="+mj-cs"/>
              </a:rPr>
              <a:t>อยู่หอในสุข สนุก ปลอดภัย ไร้กังวลจริงไหม</a:t>
            </a:r>
            <a:r>
              <a:rPr lang="en-US" sz="4000" b="1" dirty="0">
                <a:solidFill>
                  <a:srgbClr val="0BA596"/>
                </a:solidFill>
                <a:cs typeface="+mj-cs"/>
              </a:rPr>
              <a:t>?</a:t>
            </a:r>
          </a:p>
        </p:txBody>
      </p:sp>
      <p:pic>
        <p:nvPicPr>
          <p:cNvPr id="14" name="Picture 2" descr="การตอบสนองต่อเป้าหมาย UN SDGs | บริษัท ยูเอซี โกลบอล จำกัด (มหาชน)">
            <a:extLst>
              <a:ext uri="{FF2B5EF4-FFF2-40B4-BE49-F238E27FC236}">
                <a16:creationId xmlns:a16="http://schemas.microsoft.com/office/drawing/2014/main" id="{A514E3B4-45D2-4D34-9131-4B682A3D4C8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6" r="4" b="3"/>
          <a:stretch/>
        </p:blipFill>
        <p:spPr bwMode="auto">
          <a:xfrm>
            <a:off x="10469652" y="1323562"/>
            <a:ext cx="857250" cy="831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9FB09E2-DF4A-498A-9A57-4BE9D78FB99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99508"/>
            <a:ext cx="3580681" cy="780588"/>
          </a:xfrm>
          <a:prstGeom prst="rect">
            <a:avLst/>
          </a:prstGeom>
        </p:spPr>
      </p:pic>
      <p:pic>
        <p:nvPicPr>
          <p:cNvPr id="16" name="Picture 2" descr="การตอบสนองต่อเป้าหมาย UN SDGs | บริษัท ยูเอซี โกลบอล จำกัด (มหาชน)">
            <a:extLst>
              <a:ext uri="{FF2B5EF4-FFF2-40B4-BE49-F238E27FC236}">
                <a16:creationId xmlns:a16="http://schemas.microsoft.com/office/drawing/2014/main" id="{5D44FEB2-726F-4AFC-805B-C026905F74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6" r="4" b="3"/>
          <a:stretch/>
        </p:blipFill>
        <p:spPr bwMode="auto">
          <a:xfrm>
            <a:off x="3804692" y="99508"/>
            <a:ext cx="857250" cy="831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497387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หมายเลขภาพนิ่ง 1"/>
          <p:cNvSpPr>
            <a:spLocks noGrp="1"/>
          </p:cNvSpPr>
          <p:nvPr>
            <p:ph type="sldNum" sz="quarter" idx="12"/>
          </p:nvPr>
        </p:nvSpPr>
        <p:spPr>
          <a:xfrm>
            <a:off x="10469652" y="6400295"/>
            <a:ext cx="1607865" cy="33855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71634A-9D27-4A81-A76E-72C17FCBBE67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vi-VN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56" name="Group 32">
            <a:extLst>
              <a:ext uri="{FF2B5EF4-FFF2-40B4-BE49-F238E27FC236}">
                <a16:creationId xmlns:a16="http://schemas.microsoft.com/office/drawing/2014/main" id="{DC7BA5E7-F9A2-437A-BFC1-1E8A66EB4B0B}"/>
              </a:ext>
            </a:extLst>
          </p:cNvPr>
          <p:cNvGrpSpPr/>
          <p:nvPr/>
        </p:nvGrpSpPr>
        <p:grpSpPr>
          <a:xfrm>
            <a:off x="7510974" y="6396347"/>
            <a:ext cx="3899310" cy="400110"/>
            <a:chOff x="3091353" y="6171268"/>
            <a:chExt cx="3899310" cy="400110"/>
          </a:xfrm>
        </p:grpSpPr>
        <p:sp>
          <p:nvSpPr>
            <p:cNvPr id="57" name="Rectangle 33">
              <a:extLst>
                <a:ext uri="{FF2B5EF4-FFF2-40B4-BE49-F238E27FC236}">
                  <a16:creationId xmlns:a16="http://schemas.microsoft.com/office/drawing/2014/main" id="{63CEF8BF-2F39-441B-B2CC-8F8890D2ACED}"/>
                </a:ext>
              </a:extLst>
            </p:cNvPr>
            <p:cNvSpPr/>
            <p:nvPr/>
          </p:nvSpPr>
          <p:spPr>
            <a:xfrm>
              <a:off x="3091353" y="6189713"/>
              <a:ext cx="3899310" cy="338554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 w="0"/>
                  <a:solidFill>
                    <a:srgbClr val="7030A0"/>
                  </a:solidFill>
                  <a:effectLst/>
                  <a:uLnTx/>
                  <a:uFillTx/>
                  <a:cs typeface="Arial" panose="020B0604020202020204" pitchFamily="34" charset="0"/>
                </a:rPr>
                <a:t>Better Together </a:t>
              </a:r>
              <a:r>
                <a:rPr kumimoji="0" lang="th-TH" sz="1600" b="1" i="0" u="none" strike="noStrike" kern="1200" cap="none" spc="0" normalizeH="0" baseline="0" noProof="0" dirty="0">
                  <a:ln w="0"/>
                  <a:solidFill>
                    <a:srgbClr val="7030A0"/>
                  </a:solidFill>
                  <a:effectLst/>
                  <a:uLnTx/>
                  <a:uFillTx/>
                  <a:cs typeface="Arial" panose="020B0604020202020204" pitchFamily="34" charset="0"/>
                </a:rPr>
                <a:t>     </a:t>
              </a:r>
              <a:r>
                <a:rPr kumimoji="0" lang="en-US" sz="1600" b="1" i="0" u="none" strike="noStrike" kern="1200" cap="none" spc="0" normalizeH="0" baseline="0" noProof="0" dirty="0">
                  <a:ln w="0"/>
                  <a:solidFill>
                    <a:srgbClr val="7030A0"/>
                  </a:solidFill>
                  <a:effectLst/>
                  <a:uLnTx/>
                  <a:uFillTx/>
                  <a:cs typeface="Arial" panose="020B0604020202020204" pitchFamily="34" charset="0"/>
                </a:rPr>
                <a:t>Nirote</a:t>
              </a:r>
              <a:r>
                <a:rPr kumimoji="0" lang="en-US" sz="1600" b="1" i="0" u="none" strike="noStrike" kern="1200" cap="none" spc="0" normalizeH="0" noProof="0" dirty="0">
                  <a:ln w="0"/>
                  <a:solidFill>
                    <a:srgbClr val="7030A0"/>
                  </a:solidFill>
                  <a:effectLst/>
                  <a:uLnTx/>
                  <a:uFillTx/>
                  <a:cs typeface="Arial" panose="020B0604020202020204" pitchFamily="34" charset="0"/>
                </a:rPr>
                <a:t> Sinnarong (Ph.D.)</a:t>
              </a:r>
              <a:endParaRPr kumimoji="0" lang="en-US" sz="1600" b="1" i="0" u="none" strike="noStrike" kern="1200" cap="none" spc="0" normalizeH="0" baseline="0" noProof="0" dirty="0">
                <a:ln w="0"/>
                <a:solidFill>
                  <a:srgbClr val="7030A0"/>
                </a:solidFill>
                <a:effectLst/>
                <a:uLnTx/>
                <a:uFillTx/>
                <a:cs typeface="Arial" panose="020B0604020202020204" pitchFamily="34" charset="0"/>
              </a:endParaRPr>
            </a:p>
          </p:txBody>
        </p:sp>
        <p:pic>
          <p:nvPicPr>
            <p:cNvPr id="60" name="Picture 34">
              <a:extLst>
                <a:ext uri="{FF2B5EF4-FFF2-40B4-BE49-F238E27FC236}">
                  <a16:creationId xmlns:a16="http://schemas.microsoft.com/office/drawing/2014/main" id="{368B8F2A-19E3-4206-A141-729566E053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544904" y="6171268"/>
              <a:ext cx="278051" cy="400110"/>
            </a:xfrm>
            <a:prstGeom prst="rect">
              <a:avLst/>
            </a:prstGeom>
          </p:spPr>
        </p:pic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636CE0A1-D8B2-49C5-9051-E41BDFB88CCD}"/>
              </a:ext>
            </a:extLst>
          </p:cNvPr>
          <p:cNvSpPr/>
          <p:nvPr/>
        </p:nvSpPr>
        <p:spPr>
          <a:xfrm>
            <a:off x="9906000" y="215566"/>
            <a:ext cx="1896426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6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Q&amp;A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B520005-A279-4A89-8836-90666BF075B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196" t="47422"/>
          <a:stretch/>
        </p:blipFill>
        <p:spPr>
          <a:xfrm>
            <a:off x="232998" y="769564"/>
            <a:ext cx="7610919" cy="39076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3451647-D6B2-4428-A65C-F61D23C42A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16705" y="1170226"/>
            <a:ext cx="3430936" cy="45745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F32E97D-8C91-453E-8A35-5AA57A00A5A9}"/>
              </a:ext>
            </a:extLst>
          </p:cNvPr>
          <p:cNvSpPr txBox="1"/>
          <p:nvPr/>
        </p:nvSpPr>
        <p:spPr>
          <a:xfrm>
            <a:off x="229463" y="6184467"/>
            <a:ext cx="65673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4000" b="1" dirty="0">
                <a:solidFill>
                  <a:srgbClr val="0BA596"/>
                </a:solidFill>
                <a:cs typeface="+mj-cs"/>
              </a:rPr>
              <a:t>จะมีกิจกรรมพัฒนานักศึกษาใหม่ไหม</a:t>
            </a:r>
            <a:r>
              <a:rPr lang="en-US" sz="4000" b="1" dirty="0">
                <a:solidFill>
                  <a:srgbClr val="0BA596"/>
                </a:solidFill>
                <a:cs typeface="+mj-cs"/>
              </a:rPr>
              <a:t>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144B789-1F69-4BEE-8B1E-6FF79A230B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9819" y="3222564"/>
            <a:ext cx="4443939" cy="29619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6F88FCE-1B02-43DE-9BB6-480618181F0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50219" y="3226040"/>
            <a:ext cx="4443939" cy="29619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2" descr="การตอบสนองต่อเป้าหมาย UN SDGs | บริษัท ยูเอซี โกลบอล จำกัด (มหาชน)">
            <a:extLst>
              <a:ext uri="{FF2B5EF4-FFF2-40B4-BE49-F238E27FC236}">
                <a16:creationId xmlns:a16="http://schemas.microsoft.com/office/drawing/2014/main" id="{3BC749B4-D835-40C3-9926-FEB65D13ED1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6" r="4" b="3"/>
          <a:stretch/>
        </p:blipFill>
        <p:spPr bwMode="auto">
          <a:xfrm>
            <a:off x="10469652" y="1323562"/>
            <a:ext cx="857250" cy="831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E802230-584C-4A66-B8A3-E179959F0BA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99508"/>
            <a:ext cx="3580681" cy="780588"/>
          </a:xfrm>
          <a:prstGeom prst="rect">
            <a:avLst/>
          </a:prstGeom>
        </p:spPr>
      </p:pic>
      <p:pic>
        <p:nvPicPr>
          <p:cNvPr id="15" name="Picture 2" descr="การตอบสนองต่อเป้าหมาย UN SDGs | บริษัท ยูเอซี โกลบอล จำกัด (มหาชน)">
            <a:extLst>
              <a:ext uri="{FF2B5EF4-FFF2-40B4-BE49-F238E27FC236}">
                <a16:creationId xmlns:a16="http://schemas.microsoft.com/office/drawing/2014/main" id="{CA3311D9-A26F-43B5-8766-9A68652148D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6" r="4" b="3"/>
          <a:stretch/>
        </p:blipFill>
        <p:spPr bwMode="auto">
          <a:xfrm>
            <a:off x="3804692" y="99508"/>
            <a:ext cx="857250" cy="831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75671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" name="Straight Connector 27"/>
          <p:cNvCxnSpPr/>
          <p:nvPr/>
        </p:nvCxnSpPr>
        <p:spPr>
          <a:xfrm>
            <a:off x="6422169" y="114300"/>
            <a:ext cx="0" cy="6400800"/>
          </a:xfrm>
          <a:prstGeom prst="line">
            <a:avLst/>
          </a:prstGeom>
          <a:ln w="50800" cap="rnd">
            <a:solidFill>
              <a:schemeClr val="bg1">
                <a:lumMod val="50000"/>
              </a:schemeClr>
            </a:solidFill>
            <a:prstDash val="sysDot"/>
            <a:round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026" name="Picture 2" descr="https://image.freepik.com/free-vector/business-timeline-infographic_23-2147509514.jpg" hidden="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63538" y="1504995"/>
            <a:ext cx="5962650" cy="5962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Freeform 8"/>
          <p:cNvSpPr/>
          <p:nvPr/>
        </p:nvSpPr>
        <p:spPr>
          <a:xfrm flipV="1">
            <a:off x="6787340" y="416984"/>
            <a:ext cx="2501113" cy="1451578"/>
          </a:xfrm>
          <a:custGeom>
            <a:avLst/>
            <a:gdLst>
              <a:gd name="connsiteX0" fmla="*/ 552450 w 2724151"/>
              <a:gd name="connsiteY0" fmla="*/ 0 h 1000126"/>
              <a:gd name="connsiteX1" fmla="*/ 563103 w 2724151"/>
              <a:gd name="connsiteY1" fmla="*/ 8347 h 1000126"/>
              <a:gd name="connsiteX2" fmla="*/ 622092 w 2724151"/>
              <a:gd name="connsiteY2" fmla="*/ 1 h 1000126"/>
              <a:gd name="connsiteX3" fmla="*/ 2321136 w 2724151"/>
              <a:gd name="connsiteY3" fmla="*/ 1 h 1000126"/>
              <a:gd name="connsiteX4" fmla="*/ 2724151 w 2724151"/>
              <a:gd name="connsiteY4" fmla="*/ 500064 h 1000126"/>
              <a:gd name="connsiteX5" fmla="*/ 2321136 w 2724151"/>
              <a:gd name="connsiteY5" fmla="*/ 1000126 h 1000126"/>
              <a:gd name="connsiteX6" fmla="*/ 622092 w 2724151"/>
              <a:gd name="connsiteY6" fmla="*/ 1000126 h 1000126"/>
              <a:gd name="connsiteX7" fmla="*/ 563102 w 2724151"/>
              <a:gd name="connsiteY7" fmla="*/ 991780 h 1000126"/>
              <a:gd name="connsiteX8" fmla="*/ 552450 w 2724151"/>
              <a:gd name="connsiteY8" fmla="*/ 1000126 h 1000126"/>
              <a:gd name="connsiteX9" fmla="*/ 525577 w 2724151"/>
              <a:gd name="connsiteY9" fmla="*/ 975801 h 1000126"/>
              <a:gd name="connsiteX10" fmla="*/ 499461 w 2724151"/>
              <a:gd name="connsiteY10" fmla="*/ 960831 h 1000126"/>
              <a:gd name="connsiteX11" fmla="*/ 481262 w 2724151"/>
              <a:gd name="connsiteY11" fmla="*/ 935688 h 1000126"/>
              <a:gd name="connsiteX12" fmla="*/ 0 w 2724151"/>
              <a:gd name="connsiteY12" fmla="*/ 500063 h 1000126"/>
              <a:gd name="connsiteX13" fmla="*/ 481264 w 2724151"/>
              <a:gd name="connsiteY13" fmla="*/ 64436 h 1000126"/>
              <a:gd name="connsiteX14" fmla="*/ 499461 w 2724151"/>
              <a:gd name="connsiteY14" fmla="*/ 39296 h 1000126"/>
              <a:gd name="connsiteX15" fmla="*/ 525574 w 2724151"/>
              <a:gd name="connsiteY15" fmla="*/ 24328 h 1000126"/>
              <a:gd name="connsiteX0" fmla="*/ 552450 w 2725086"/>
              <a:gd name="connsiteY0" fmla="*/ 180974 h 1181100"/>
              <a:gd name="connsiteX1" fmla="*/ 563103 w 2725086"/>
              <a:gd name="connsiteY1" fmla="*/ 189321 h 1181100"/>
              <a:gd name="connsiteX2" fmla="*/ 622092 w 2725086"/>
              <a:gd name="connsiteY2" fmla="*/ 180975 h 1181100"/>
              <a:gd name="connsiteX3" fmla="*/ 2397336 w 2725086"/>
              <a:gd name="connsiteY3" fmla="*/ 0 h 1181100"/>
              <a:gd name="connsiteX4" fmla="*/ 2724151 w 2725086"/>
              <a:gd name="connsiteY4" fmla="*/ 681038 h 1181100"/>
              <a:gd name="connsiteX5" fmla="*/ 2321136 w 2725086"/>
              <a:gd name="connsiteY5" fmla="*/ 1181100 h 1181100"/>
              <a:gd name="connsiteX6" fmla="*/ 622092 w 2725086"/>
              <a:gd name="connsiteY6" fmla="*/ 1181100 h 1181100"/>
              <a:gd name="connsiteX7" fmla="*/ 563102 w 2725086"/>
              <a:gd name="connsiteY7" fmla="*/ 1172754 h 1181100"/>
              <a:gd name="connsiteX8" fmla="*/ 552450 w 2725086"/>
              <a:gd name="connsiteY8" fmla="*/ 1181100 h 1181100"/>
              <a:gd name="connsiteX9" fmla="*/ 525577 w 2725086"/>
              <a:gd name="connsiteY9" fmla="*/ 1156775 h 1181100"/>
              <a:gd name="connsiteX10" fmla="*/ 499461 w 2725086"/>
              <a:gd name="connsiteY10" fmla="*/ 1141805 h 1181100"/>
              <a:gd name="connsiteX11" fmla="*/ 481262 w 2725086"/>
              <a:gd name="connsiteY11" fmla="*/ 1116662 h 1181100"/>
              <a:gd name="connsiteX12" fmla="*/ 0 w 2725086"/>
              <a:gd name="connsiteY12" fmla="*/ 681037 h 1181100"/>
              <a:gd name="connsiteX13" fmla="*/ 481264 w 2725086"/>
              <a:gd name="connsiteY13" fmla="*/ 245410 h 1181100"/>
              <a:gd name="connsiteX14" fmla="*/ 499461 w 2725086"/>
              <a:gd name="connsiteY14" fmla="*/ 220270 h 1181100"/>
              <a:gd name="connsiteX15" fmla="*/ 525574 w 2725086"/>
              <a:gd name="connsiteY15" fmla="*/ 205302 h 1181100"/>
              <a:gd name="connsiteX16" fmla="*/ 552450 w 2725086"/>
              <a:gd name="connsiteY16" fmla="*/ 180974 h 1181100"/>
              <a:gd name="connsiteX0" fmla="*/ 552450 w 2725086"/>
              <a:gd name="connsiteY0" fmla="*/ 180974 h 1181100"/>
              <a:gd name="connsiteX1" fmla="*/ 563103 w 2725086"/>
              <a:gd name="connsiteY1" fmla="*/ 189321 h 1181100"/>
              <a:gd name="connsiteX2" fmla="*/ 622092 w 2725086"/>
              <a:gd name="connsiteY2" fmla="*/ 180975 h 1181100"/>
              <a:gd name="connsiteX3" fmla="*/ 2397336 w 2725086"/>
              <a:gd name="connsiteY3" fmla="*/ 0 h 1181100"/>
              <a:gd name="connsiteX4" fmla="*/ 2724151 w 2725086"/>
              <a:gd name="connsiteY4" fmla="*/ 681038 h 1181100"/>
              <a:gd name="connsiteX5" fmla="*/ 2321136 w 2725086"/>
              <a:gd name="connsiteY5" fmla="*/ 971550 h 1181100"/>
              <a:gd name="connsiteX6" fmla="*/ 622092 w 2725086"/>
              <a:gd name="connsiteY6" fmla="*/ 1181100 h 1181100"/>
              <a:gd name="connsiteX7" fmla="*/ 563102 w 2725086"/>
              <a:gd name="connsiteY7" fmla="*/ 1172754 h 1181100"/>
              <a:gd name="connsiteX8" fmla="*/ 552450 w 2725086"/>
              <a:gd name="connsiteY8" fmla="*/ 1181100 h 1181100"/>
              <a:gd name="connsiteX9" fmla="*/ 525577 w 2725086"/>
              <a:gd name="connsiteY9" fmla="*/ 1156775 h 1181100"/>
              <a:gd name="connsiteX10" fmla="*/ 499461 w 2725086"/>
              <a:gd name="connsiteY10" fmla="*/ 1141805 h 1181100"/>
              <a:gd name="connsiteX11" fmla="*/ 481262 w 2725086"/>
              <a:gd name="connsiteY11" fmla="*/ 1116662 h 1181100"/>
              <a:gd name="connsiteX12" fmla="*/ 0 w 2725086"/>
              <a:gd name="connsiteY12" fmla="*/ 681037 h 1181100"/>
              <a:gd name="connsiteX13" fmla="*/ 481264 w 2725086"/>
              <a:gd name="connsiteY13" fmla="*/ 245410 h 1181100"/>
              <a:gd name="connsiteX14" fmla="*/ 499461 w 2725086"/>
              <a:gd name="connsiteY14" fmla="*/ 220270 h 1181100"/>
              <a:gd name="connsiteX15" fmla="*/ 525574 w 2725086"/>
              <a:gd name="connsiteY15" fmla="*/ 205302 h 1181100"/>
              <a:gd name="connsiteX16" fmla="*/ 552450 w 2725086"/>
              <a:gd name="connsiteY16" fmla="*/ 180974 h 1181100"/>
              <a:gd name="connsiteX0" fmla="*/ 552450 w 2744019"/>
              <a:gd name="connsiteY0" fmla="*/ 180974 h 1181100"/>
              <a:gd name="connsiteX1" fmla="*/ 563103 w 2744019"/>
              <a:gd name="connsiteY1" fmla="*/ 189321 h 1181100"/>
              <a:gd name="connsiteX2" fmla="*/ 622092 w 2744019"/>
              <a:gd name="connsiteY2" fmla="*/ 180975 h 1181100"/>
              <a:gd name="connsiteX3" fmla="*/ 2397336 w 2744019"/>
              <a:gd name="connsiteY3" fmla="*/ 0 h 1181100"/>
              <a:gd name="connsiteX4" fmla="*/ 2743201 w 2744019"/>
              <a:gd name="connsiteY4" fmla="*/ 490538 h 1181100"/>
              <a:gd name="connsiteX5" fmla="*/ 2321136 w 2744019"/>
              <a:gd name="connsiteY5" fmla="*/ 971550 h 1181100"/>
              <a:gd name="connsiteX6" fmla="*/ 622092 w 2744019"/>
              <a:gd name="connsiteY6" fmla="*/ 1181100 h 1181100"/>
              <a:gd name="connsiteX7" fmla="*/ 563102 w 2744019"/>
              <a:gd name="connsiteY7" fmla="*/ 1172754 h 1181100"/>
              <a:gd name="connsiteX8" fmla="*/ 552450 w 2744019"/>
              <a:gd name="connsiteY8" fmla="*/ 1181100 h 1181100"/>
              <a:gd name="connsiteX9" fmla="*/ 525577 w 2744019"/>
              <a:gd name="connsiteY9" fmla="*/ 1156775 h 1181100"/>
              <a:gd name="connsiteX10" fmla="*/ 499461 w 2744019"/>
              <a:gd name="connsiteY10" fmla="*/ 1141805 h 1181100"/>
              <a:gd name="connsiteX11" fmla="*/ 481262 w 2744019"/>
              <a:gd name="connsiteY11" fmla="*/ 1116662 h 1181100"/>
              <a:gd name="connsiteX12" fmla="*/ 0 w 2744019"/>
              <a:gd name="connsiteY12" fmla="*/ 681037 h 1181100"/>
              <a:gd name="connsiteX13" fmla="*/ 481264 w 2744019"/>
              <a:gd name="connsiteY13" fmla="*/ 245410 h 1181100"/>
              <a:gd name="connsiteX14" fmla="*/ 499461 w 2744019"/>
              <a:gd name="connsiteY14" fmla="*/ 220270 h 1181100"/>
              <a:gd name="connsiteX15" fmla="*/ 525574 w 2744019"/>
              <a:gd name="connsiteY15" fmla="*/ 205302 h 1181100"/>
              <a:gd name="connsiteX16" fmla="*/ 552450 w 2744019"/>
              <a:gd name="connsiteY16" fmla="*/ 180974 h 1181100"/>
              <a:gd name="connsiteX0" fmla="*/ 552450 w 2744019"/>
              <a:gd name="connsiteY0" fmla="*/ 180974 h 1181100"/>
              <a:gd name="connsiteX1" fmla="*/ 563103 w 2744019"/>
              <a:gd name="connsiteY1" fmla="*/ 189321 h 1181100"/>
              <a:gd name="connsiteX2" fmla="*/ 622092 w 2744019"/>
              <a:gd name="connsiteY2" fmla="*/ 180975 h 1181100"/>
              <a:gd name="connsiteX3" fmla="*/ 2397336 w 2744019"/>
              <a:gd name="connsiteY3" fmla="*/ 0 h 1181100"/>
              <a:gd name="connsiteX4" fmla="*/ 2743201 w 2744019"/>
              <a:gd name="connsiteY4" fmla="*/ 490538 h 1181100"/>
              <a:gd name="connsiteX5" fmla="*/ 2321136 w 2744019"/>
              <a:gd name="connsiteY5" fmla="*/ 971550 h 1181100"/>
              <a:gd name="connsiteX6" fmla="*/ 860397 w 2744019"/>
              <a:gd name="connsiteY6" fmla="*/ 1173971 h 1181100"/>
              <a:gd name="connsiteX7" fmla="*/ 622092 w 2744019"/>
              <a:gd name="connsiteY7" fmla="*/ 1181100 h 1181100"/>
              <a:gd name="connsiteX8" fmla="*/ 563102 w 2744019"/>
              <a:gd name="connsiteY8" fmla="*/ 1172754 h 1181100"/>
              <a:gd name="connsiteX9" fmla="*/ 552450 w 2744019"/>
              <a:gd name="connsiteY9" fmla="*/ 1181100 h 1181100"/>
              <a:gd name="connsiteX10" fmla="*/ 525577 w 2744019"/>
              <a:gd name="connsiteY10" fmla="*/ 1156775 h 1181100"/>
              <a:gd name="connsiteX11" fmla="*/ 499461 w 2744019"/>
              <a:gd name="connsiteY11" fmla="*/ 1141805 h 1181100"/>
              <a:gd name="connsiteX12" fmla="*/ 481262 w 2744019"/>
              <a:gd name="connsiteY12" fmla="*/ 1116662 h 1181100"/>
              <a:gd name="connsiteX13" fmla="*/ 0 w 2744019"/>
              <a:gd name="connsiteY13" fmla="*/ 681037 h 1181100"/>
              <a:gd name="connsiteX14" fmla="*/ 481264 w 2744019"/>
              <a:gd name="connsiteY14" fmla="*/ 245410 h 1181100"/>
              <a:gd name="connsiteX15" fmla="*/ 499461 w 2744019"/>
              <a:gd name="connsiteY15" fmla="*/ 220270 h 1181100"/>
              <a:gd name="connsiteX16" fmla="*/ 525574 w 2744019"/>
              <a:gd name="connsiteY16" fmla="*/ 205302 h 1181100"/>
              <a:gd name="connsiteX17" fmla="*/ 552450 w 2744019"/>
              <a:gd name="connsiteY17" fmla="*/ 180974 h 1181100"/>
              <a:gd name="connsiteX0" fmla="*/ 552450 w 2744019"/>
              <a:gd name="connsiteY0" fmla="*/ 195068 h 1195194"/>
              <a:gd name="connsiteX1" fmla="*/ 563103 w 2744019"/>
              <a:gd name="connsiteY1" fmla="*/ 203415 h 1195194"/>
              <a:gd name="connsiteX2" fmla="*/ 622092 w 2744019"/>
              <a:gd name="connsiteY2" fmla="*/ 195069 h 1195194"/>
              <a:gd name="connsiteX3" fmla="*/ 1469997 w 2744019"/>
              <a:gd name="connsiteY3" fmla="*/ 155786 h 1195194"/>
              <a:gd name="connsiteX4" fmla="*/ 2397336 w 2744019"/>
              <a:gd name="connsiteY4" fmla="*/ 14094 h 1195194"/>
              <a:gd name="connsiteX5" fmla="*/ 2743201 w 2744019"/>
              <a:gd name="connsiteY5" fmla="*/ 504632 h 1195194"/>
              <a:gd name="connsiteX6" fmla="*/ 2321136 w 2744019"/>
              <a:gd name="connsiteY6" fmla="*/ 985644 h 1195194"/>
              <a:gd name="connsiteX7" fmla="*/ 860397 w 2744019"/>
              <a:gd name="connsiteY7" fmla="*/ 1188065 h 1195194"/>
              <a:gd name="connsiteX8" fmla="*/ 622092 w 2744019"/>
              <a:gd name="connsiteY8" fmla="*/ 1195194 h 1195194"/>
              <a:gd name="connsiteX9" fmla="*/ 563102 w 2744019"/>
              <a:gd name="connsiteY9" fmla="*/ 1186848 h 1195194"/>
              <a:gd name="connsiteX10" fmla="*/ 552450 w 2744019"/>
              <a:gd name="connsiteY10" fmla="*/ 1195194 h 1195194"/>
              <a:gd name="connsiteX11" fmla="*/ 525577 w 2744019"/>
              <a:gd name="connsiteY11" fmla="*/ 1170869 h 1195194"/>
              <a:gd name="connsiteX12" fmla="*/ 499461 w 2744019"/>
              <a:gd name="connsiteY12" fmla="*/ 1155899 h 1195194"/>
              <a:gd name="connsiteX13" fmla="*/ 481262 w 2744019"/>
              <a:gd name="connsiteY13" fmla="*/ 1130756 h 1195194"/>
              <a:gd name="connsiteX14" fmla="*/ 0 w 2744019"/>
              <a:gd name="connsiteY14" fmla="*/ 695131 h 1195194"/>
              <a:gd name="connsiteX15" fmla="*/ 481264 w 2744019"/>
              <a:gd name="connsiteY15" fmla="*/ 259504 h 1195194"/>
              <a:gd name="connsiteX16" fmla="*/ 499461 w 2744019"/>
              <a:gd name="connsiteY16" fmla="*/ 234364 h 1195194"/>
              <a:gd name="connsiteX17" fmla="*/ 525574 w 2744019"/>
              <a:gd name="connsiteY17" fmla="*/ 219396 h 1195194"/>
              <a:gd name="connsiteX18" fmla="*/ 552450 w 2744019"/>
              <a:gd name="connsiteY18" fmla="*/ 195068 h 1195194"/>
              <a:gd name="connsiteX0" fmla="*/ 552450 w 2744019"/>
              <a:gd name="connsiteY0" fmla="*/ 267681 h 1267807"/>
              <a:gd name="connsiteX1" fmla="*/ 563103 w 2744019"/>
              <a:gd name="connsiteY1" fmla="*/ 276028 h 1267807"/>
              <a:gd name="connsiteX2" fmla="*/ 622092 w 2744019"/>
              <a:gd name="connsiteY2" fmla="*/ 267682 h 1267807"/>
              <a:gd name="connsiteX3" fmla="*/ 1469997 w 2744019"/>
              <a:gd name="connsiteY3" fmla="*/ 228399 h 1267807"/>
              <a:gd name="connsiteX4" fmla="*/ 2397336 w 2744019"/>
              <a:gd name="connsiteY4" fmla="*/ 10507 h 1267807"/>
              <a:gd name="connsiteX5" fmla="*/ 2743201 w 2744019"/>
              <a:gd name="connsiteY5" fmla="*/ 577245 h 1267807"/>
              <a:gd name="connsiteX6" fmla="*/ 2321136 w 2744019"/>
              <a:gd name="connsiteY6" fmla="*/ 1058257 h 1267807"/>
              <a:gd name="connsiteX7" fmla="*/ 860397 w 2744019"/>
              <a:gd name="connsiteY7" fmla="*/ 1260678 h 1267807"/>
              <a:gd name="connsiteX8" fmla="*/ 622092 w 2744019"/>
              <a:gd name="connsiteY8" fmla="*/ 1267807 h 1267807"/>
              <a:gd name="connsiteX9" fmla="*/ 563102 w 2744019"/>
              <a:gd name="connsiteY9" fmla="*/ 1259461 h 1267807"/>
              <a:gd name="connsiteX10" fmla="*/ 552450 w 2744019"/>
              <a:gd name="connsiteY10" fmla="*/ 1267807 h 1267807"/>
              <a:gd name="connsiteX11" fmla="*/ 525577 w 2744019"/>
              <a:gd name="connsiteY11" fmla="*/ 1243482 h 1267807"/>
              <a:gd name="connsiteX12" fmla="*/ 499461 w 2744019"/>
              <a:gd name="connsiteY12" fmla="*/ 1228512 h 1267807"/>
              <a:gd name="connsiteX13" fmla="*/ 481262 w 2744019"/>
              <a:gd name="connsiteY13" fmla="*/ 1203369 h 1267807"/>
              <a:gd name="connsiteX14" fmla="*/ 0 w 2744019"/>
              <a:gd name="connsiteY14" fmla="*/ 767744 h 1267807"/>
              <a:gd name="connsiteX15" fmla="*/ 481264 w 2744019"/>
              <a:gd name="connsiteY15" fmla="*/ 332117 h 1267807"/>
              <a:gd name="connsiteX16" fmla="*/ 499461 w 2744019"/>
              <a:gd name="connsiteY16" fmla="*/ 306977 h 1267807"/>
              <a:gd name="connsiteX17" fmla="*/ 525574 w 2744019"/>
              <a:gd name="connsiteY17" fmla="*/ 292009 h 1267807"/>
              <a:gd name="connsiteX18" fmla="*/ 552450 w 2744019"/>
              <a:gd name="connsiteY18" fmla="*/ 267681 h 1267807"/>
              <a:gd name="connsiteX0" fmla="*/ 552450 w 2744282"/>
              <a:gd name="connsiteY0" fmla="*/ 231117 h 1231243"/>
              <a:gd name="connsiteX1" fmla="*/ 563103 w 2744282"/>
              <a:gd name="connsiteY1" fmla="*/ 239464 h 1231243"/>
              <a:gd name="connsiteX2" fmla="*/ 622092 w 2744282"/>
              <a:gd name="connsiteY2" fmla="*/ 231118 h 1231243"/>
              <a:gd name="connsiteX3" fmla="*/ 1469997 w 2744282"/>
              <a:gd name="connsiteY3" fmla="*/ 191835 h 1231243"/>
              <a:gd name="connsiteX4" fmla="*/ 2406861 w 2744282"/>
              <a:gd name="connsiteY4" fmla="*/ 12043 h 1231243"/>
              <a:gd name="connsiteX5" fmla="*/ 2743201 w 2744282"/>
              <a:gd name="connsiteY5" fmla="*/ 540681 h 1231243"/>
              <a:gd name="connsiteX6" fmla="*/ 2321136 w 2744282"/>
              <a:gd name="connsiteY6" fmla="*/ 1021693 h 1231243"/>
              <a:gd name="connsiteX7" fmla="*/ 860397 w 2744282"/>
              <a:gd name="connsiteY7" fmla="*/ 1224114 h 1231243"/>
              <a:gd name="connsiteX8" fmla="*/ 622092 w 2744282"/>
              <a:gd name="connsiteY8" fmla="*/ 1231243 h 1231243"/>
              <a:gd name="connsiteX9" fmla="*/ 563102 w 2744282"/>
              <a:gd name="connsiteY9" fmla="*/ 1222897 h 1231243"/>
              <a:gd name="connsiteX10" fmla="*/ 552450 w 2744282"/>
              <a:gd name="connsiteY10" fmla="*/ 1231243 h 1231243"/>
              <a:gd name="connsiteX11" fmla="*/ 525577 w 2744282"/>
              <a:gd name="connsiteY11" fmla="*/ 1206918 h 1231243"/>
              <a:gd name="connsiteX12" fmla="*/ 499461 w 2744282"/>
              <a:gd name="connsiteY12" fmla="*/ 1191948 h 1231243"/>
              <a:gd name="connsiteX13" fmla="*/ 481262 w 2744282"/>
              <a:gd name="connsiteY13" fmla="*/ 1166805 h 1231243"/>
              <a:gd name="connsiteX14" fmla="*/ 0 w 2744282"/>
              <a:gd name="connsiteY14" fmla="*/ 731180 h 1231243"/>
              <a:gd name="connsiteX15" fmla="*/ 481264 w 2744282"/>
              <a:gd name="connsiteY15" fmla="*/ 295553 h 1231243"/>
              <a:gd name="connsiteX16" fmla="*/ 499461 w 2744282"/>
              <a:gd name="connsiteY16" fmla="*/ 270413 h 1231243"/>
              <a:gd name="connsiteX17" fmla="*/ 525574 w 2744282"/>
              <a:gd name="connsiteY17" fmla="*/ 255445 h 1231243"/>
              <a:gd name="connsiteX18" fmla="*/ 552450 w 2744282"/>
              <a:gd name="connsiteY18" fmla="*/ 231117 h 1231243"/>
              <a:gd name="connsiteX0" fmla="*/ 552450 w 2772106"/>
              <a:gd name="connsiteY0" fmla="*/ 219108 h 1219234"/>
              <a:gd name="connsiteX1" fmla="*/ 563103 w 2772106"/>
              <a:gd name="connsiteY1" fmla="*/ 227455 h 1219234"/>
              <a:gd name="connsiteX2" fmla="*/ 622092 w 2772106"/>
              <a:gd name="connsiteY2" fmla="*/ 219109 h 1219234"/>
              <a:gd name="connsiteX3" fmla="*/ 1469997 w 2772106"/>
              <a:gd name="connsiteY3" fmla="*/ 179826 h 1219234"/>
              <a:gd name="connsiteX4" fmla="*/ 2406861 w 2772106"/>
              <a:gd name="connsiteY4" fmla="*/ 34 h 1219234"/>
              <a:gd name="connsiteX5" fmla="*/ 2698721 w 2772106"/>
              <a:gd name="connsiteY5" fmla="*/ 141727 h 1219234"/>
              <a:gd name="connsiteX6" fmla="*/ 2743201 w 2772106"/>
              <a:gd name="connsiteY6" fmla="*/ 528672 h 1219234"/>
              <a:gd name="connsiteX7" fmla="*/ 2321136 w 2772106"/>
              <a:gd name="connsiteY7" fmla="*/ 1009684 h 1219234"/>
              <a:gd name="connsiteX8" fmla="*/ 860397 w 2772106"/>
              <a:gd name="connsiteY8" fmla="*/ 1212105 h 1219234"/>
              <a:gd name="connsiteX9" fmla="*/ 622092 w 2772106"/>
              <a:gd name="connsiteY9" fmla="*/ 1219234 h 1219234"/>
              <a:gd name="connsiteX10" fmla="*/ 563102 w 2772106"/>
              <a:gd name="connsiteY10" fmla="*/ 1210888 h 1219234"/>
              <a:gd name="connsiteX11" fmla="*/ 552450 w 2772106"/>
              <a:gd name="connsiteY11" fmla="*/ 1219234 h 1219234"/>
              <a:gd name="connsiteX12" fmla="*/ 525577 w 2772106"/>
              <a:gd name="connsiteY12" fmla="*/ 1194909 h 1219234"/>
              <a:gd name="connsiteX13" fmla="*/ 499461 w 2772106"/>
              <a:gd name="connsiteY13" fmla="*/ 1179939 h 1219234"/>
              <a:gd name="connsiteX14" fmla="*/ 481262 w 2772106"/>
              <a:gd name="connsiteY14" fmla="*/ 1154796 h 1219234"/>
              <a:gd name="connsiteX15" fmla="*/ 0 w 2772106"/>
              <a:gd name="connsiteY15" fmla="*/ 719171 h 1219234"/>
              <a:gd name="connsiteX16" fmla="*/ 481264 w 2772106"/>
              <a:gd name="connsiteY16" fmla="*/ 283544 h 1219234"/>
              <a:gd name="connsiteX17" fmla="*/ 499461 w 2772106"/>
              <a:gd name="connsiteY17" fmla="*/ 258404 h 1219234"/>
              <a:gd name="connsiteX18" fmla="*/ 525574 w 2772106"/>
              <a:gd name="connsiteY18" fmla="*/ 243436 h 1219234"/>
              <a:gd name="connsiteX19" fmla="*/ 552450 w 2772106"/>
              <a:gd name="connsiteY19" fmla="*/ 219108 h 1219234"/>
              <a:gd name="connsiteX0" fmla="*/ 552450 w 2772106"/>
              <a:gd name="connsiteY0" fmla="*/ 219108 h 1219234"/>
              <a:gd name="connsiteX1" fmla="*/ 563103 w 2772106"/>
              <a:gd name="connsiteY1" fmla="*/ 227455 h 1219234"/>
              <a:gd name="connsiteX2" fmla="*/ 622092 w 2772106"/>
              <a:gd name="connsiteY2" fmla="*/ 219109 h 1219234"/>
              <a:gd name="connsiteX3" fmla="*/ 1469997 w 2772106"/>
              <a:gd name="connsiteY3" fmla="*/ 179826 h 1219234"/>
              <a:gd name="connsiteX4" fmla="*/ 2406861 w 2772106"/>
              <a:gd name="connsiteY4" fmla="*/ 34 h 1219234"/>
              <a:gd name="connsiteX5" fmla="*/ 2698721 w 2772106"/>
              <a:gd name="connsiteY5" fmla="*/ 141727 h 1219234"/>
              <a:gd name="connsiteX6" fmla="*/ 2743201 w 2772106"/>
              <a:gd name="connsiteY6" fmla="*/ 528672 h 1219234"/>
              <a:gd name="connsiteX7" fmla="*/ 2321136 w 2772106"/>
              <a:gd name="connsiteY7" fmla="*/ 1009684 h 1219234"/>
              <a:gd name="connsiteX8" fmla="*/ 1517621 w 2772106"/>
              <a:gd name="connsiteY8" fmla="*/ 1160901 h 1219234"/>
              <a:gd name="connsiteX9" fmla="*/ 860397 w 2772106"/>
              <a:gd name="connsiteY9" fmla="*/ 1212105 h 1219234"/>
              <a:gd name="connsiteX10" fmla="*/ 622092 w 2772106"/>
              <a:gd name="connsiteY10" fmla="*/ 1219234 h 1219234"/>
              <a:gd name="connsiteX11" fmla="*/ 563102 w 2772106"/>
              <a:gd name="connsiteY11" fmla="*/ 1210888 h 1219234"/>
              <a:gd name="connsiteX12" fmla="*/ 552450 w 2772106"/>
              <a:gd name="connsiteY12" fmla="*/ 1219234 h 1219234"/>
              <a:gd name="connsiteX13" fmla="*/ 525577 w 2772106"/>
              <a:gd name="connsiteY13" fmla="*/ 1194909 h 1219234"/>
              <a:gd name="connsiteX14" fmla="*/ 499461 w 2772106"/>
              <a:gd name="connsiteY14" fmla="*/ 1179939 h 1219234"/>
              <a:gd name="connsiteX15" fmla="*/ 481262 w 2772106"/>
              <a:gd name="connsiteY15" fmla="*/ 1154796 h 1219234"/>
              <a:gd name="connsiteX16" fmla="*/ 0 w 2772106"/>
              <a:gd name="connsiteY16" fmla="*/ 719171 h 1219234"/>
              <a:gd name="connsiteX17" fmla="*/ 481264 w 2772106"/>
              <a:gd name="connsiteY17" fmla="*/ 283544 h 1219234"/>
              <a:gd name="connsiteX18" fmla="*/ 499461 w 2772106"/>
              <a:gd name="connsiteY18" fmla="*/ 258404 h 1219234"/>
              <a:gd name="connsiteX19" fmla="*/ 525574 w 2772106"/>
              <a:gd name="connsiteY19" fmla="*/ 243436 h 1219234"/>
              <a:gd name="connsiteX20" fmla="*/ 552450 w 2772106"/>
              <a:gd name="connsiteY20" fmla="*/ 219108 h 1219234"/>
              <a:gd name="connsiteX0" fmla="*/ 552450 w 2772106"/>
              <a:gd name="connsiteY0" fmla="*/ 304812 h 1304938"/>
              <a:gd name="connsiteX1" fmla="*/ 563103 w 2772106"/>
              <a:gd name="connsiteY1" fmla="*/ 313159 h 1304938"/>
              <a:gd name="connsiteX2" fmla="*/ 622092 w 2772106"/>
              <a:gd name="connsiteY2" fmla="*/ 304813 h 1304938"/>
              <a:gd name="connsiteX3" fmla="*/ 1469997 w 2772106"/>
              <a:gd name="connsiteY3" fmla="*/ 265530 h 1304938"/>
              <a:gd name="connsiteX4" fmla="*/ 2416386 w 2772106"/>
              <a:gd name="connsiteY4" fmla="*/ 13 h 1304938"/>
              <a:gd name="connsiteX5" fmla="*/ 2698721 w 2772106"/>
              <a:gd name="connsiteY5" fmla="*/ 227431 h 1304938"/>
              <a:gd name="connsiteX6" fmla="*/ 2743201 w 2772106"/>
              <a:gd name="connsiteY6" fmla="*/ 614376 h 1304938"/>
              <a:gd name="connsiteX7" fmla="*/ 2321136 w 2772106"/>
              <a:gd name="connsiteY7" fmla="*/ 1095388 h 1304938"/>
              <a:gd name="connsiteX8" fmla="*/ 1517621 w 2772106"/>
              <a:gd name="connsiteY8" fmla="*/ 1246605 h 1304938"/>
              <a:gd name="connsiteX9" fmla="*/ 860397 w 2772106"/>
              <a:gd name="connsiteY9" fmla="*/ 1297809 h 1304938"/>
              <a:gd name="connsiteX10" fmla="*/ 622092 w 2772106"/>
              <a:gd name="connsiteY10" fmla="*/ 1304938 h 1304938"/>
              <a:gd name="connsiteX11" fmla="*/ 563102 w 2772106"/>
              <a:gd name="connsiteY11" fmla="*/ 1296592 h 1304938"/>
              <a:gd name="connsiteX12" fmla="*/ 552450 w 2772106"/>
              <a:gd name="connsiteY12" fmla="*/ 1304938 h 1304938"/>
              <a:gd name="connsiteX13" fmla="*/ 525577 w 2772106"/>
              <a:gd name="connsiteY13" fmla="*/ 1280613 h 1304938"/>
              <a:gd name="connsiteX14" fmla="*/ 499461 w 2772106"/>
              <a:gd name="connsiteY14" fmla="*/ 1265643 h 1304938"/>
              <a:gd name="connsiteX15" fmla="*/ 481262 w 2772106"/>
              <a:gd name="connsiteY15" fmla="*/ 1240500 h 1304938"/>
              <a:gd name="connsiteX16" fmla="*/ 0 w 2772106"/>
              <a:gd name="connsiteY16" fmla="*/ 804875 h 1304938"/>
              <a:gd name="connsiteX17" fmla="*/ 481264 w 2772106"/>
              <a:gd name="connsiteY17" fmla="*/ 369248 h 1304938"/>
              <a:gd name="connsiteX18" fmla="*/ 499461 w 2772106"/>
              <a:gd name="connsiteY18" fmla="*/ 344108 h 1304938"/>
              <a:gd name="connsiteX19" fmla="*/ 525574 w 2772106"/>
              <a:gd name="connsiteY19" fmla="*/ 329140 h 1304938"/>
              <a:gd name="connsiteX20" fmla="*/ 552450 w 2772106"/>
              <a:gd name="connsiteY20" fmla="*/ 304812 h 1304938"/>
              <a:gd name="connsiteX0" fmla="*/ 552450 w 2792423"/>
              <a:gd name="connsiteY0" fmla="*/ 304813 h 1304939"/>
              <a:gd name="connsiteX1" fmla="*/ 563103 w 2792423"/>
              <a:gd name="connsiteY1" fmla="*/ 313160 h 1304939"/>
              <a:gd name="connsiteX2" fmla="*/ 622092 w 2792423"/>
              <a:gd name="connsiteY2" fmla="*/ 304814 h 1304939"/>
              <a:gd name="connsiteX3" fmla="*/ 1469997 w 2792423"/>
              <a:gd name="connsiteY3" fmla="*/ 265531 h 1304939"/>
              <a:gd name="connsiteX4" fmla="*/ 2416386 w 2792423"/>
              <a:gd name="connsiteY4" fmla="*/ 14 h 1304939"/>
              <a:gd name="connsiteX5" fmla="*/ 2746346 w 2792423"/>
              <a:gd name="connsiteY5" fmla="*/ 217907 h 1304939"/>
              <a:gd name="connsiteX6" fmla="*/ 2743201 w 2792423"/>
              <a:gd name="connsiteY6" fmla="*/ 614377 h 1304939"/>
              <a:gd name="connsiteX7" fmla="*/ 2321136 w 2792423"/>
              <a:gd name="connsiteY7" fmla="*/ 1095389 h 1304939"/>
              <a:gd name="connsiteX8" fmla="*/ 1517621 w 2792423"/>
              <a:gd name="connsiteY8" fmla="*/ 1246606 h 1304939"/>
              <a:gd name="connsiteX9" fmla="*/ 860397 w 2792423"/>
              <a:gd name="connsiteY9" fmla="*/ 1297810 h 1304939"/>
              <a:gd name="connsiteX10" fmla="*/ 622092 w 2792423"/>
              <a:gd name="connsiteY10" fmla="*/ 1304939 h 1304939"/>
              <a:gd name="connsiteX11" fmla="*/ 563102 w 2792423"/>
              <a:gd name="connsiteY11" fmla="*/ 1296593 h 1304939"/>
              <a:gd name="connsiteX12" fmla="*/ 552450 w 2792423"/>
              <a:gd name="connsiteY12" fmla="*/ 1304939 h 1304939"/>
              <a:gd name="connsiteX13" fmla="*/ 525577 w 2792423"/>
              <a:gd name="connsiteY13" fmla="*/ 1280614 h 1304939"/>
              <a:gd name="connsiteX14" fmla="*/ 499461 w 2792423"/>
              <a:gd name="connsiteY14" fmla="*/ 1265644 h 1304939"/>
              <a:gd name="connsiteX15" fmla="*/ 481262 w 2792423"/>
              <a:gd name="connsiteY15" fmla="*/ 1240501 h 1304939"/>
              <a:gd name="connsiteX16" fmla="*/ 0 w 2792423"/>
              <a:gd name="connsiteY16" fmla="*/ 804876 h 1304939"/>
              <a:gd name="connsiteX17" fmla="*/ 481264 w 2792423"/>
              <a:gd name="connsiteY17" fmla="*/ 369249 h 1304939"/>
              <a:gd name="connsiteX18" fmla="*/ 499461 w 2792423"/>
              <a:gd name="connsiteY18" fmla="*/ 344109 h 1304939"/>
              <a:gd name="connsiteX19" fmla="*/ 525574 w 2792423"/>
              <a:gd name="connsiteY19" fmla="*/ 329141 h 1304939"/>
              <a:gd name="connsiteX20" fmla="*/ 552450 w 2792423"/>
              <a:gd name="connsiteY20" fmla="*/ 304813 h 1304939"/>
              <a:gd name="connsiteX0" fmla="*/ 552450 w 2787689"/>
              <a:gd name="connsiteY0" fmla="*/ 304813 h 1304939"/>
              <a:gd name="connsiteX1" fmla="*/ 563103 w 2787689"/>
              <a:gd name="connsiteY1" fmla="*/ 313160 h 1304939"/>
              <a:gd name="connsiteX2" fmla="*/ 622092 w 2787689"/>
              <a:gd name="connsiteY2" fmla="*/ 304814 h 1304939"/>
              <a:gd name="connsiteX3" fmla="*/ 1469997 w 2787689"/>
              <a:gd name="connsiteY3" fmla="*/ 265531 h 1304939"/>
              <a:gd name="connsiteX4" fmla="*/ 2416386 w 2787689"/>
              <a:gd name="connsiteY4" fmla="*/ 14 h 1304939"/>
              <a:gd name="connsiteX5" fmla="*/ 2746346 w 2787689"/>
              <a:gd name="connsiteY5" fmla="*/ 217907 h 1304939"/>
              <a:gd name="connsiteX6" fmla="*/ 2733676 w 2787689"/>
              <a:gd name="connsiteY6" fmla="*/ 681052 h 1304939"/>
              <a:gd name="connsiteX7" fmla="*/ 2321136 w 2787689"/>
              <a:gd name="connsiteY7" fmla="*/ 1095389 h 1304939"/>
              <a:gd name="connsiteX8" fmla="*/ 1517621 w 2787689"/>
              <a:gd name="connsiteY8" fmla="*/ 1246606 h 1304939"/>
              <a:gd name="connsiteX9" fmla="*/ 860397 w 2787689"/>
              <a:gd name="connsiteY9" fmla="*/ 1297810 h 1304939"/>
              <a:gd name="connsiteX10" fmla="*/ 622092 w 2787689"/>
              <a:gd name="connsiteY10" fmla="*/ 1304939 h 1304939"/>
              <a:gd name="connsiteX11" fmla="*/ 563102 w 2787689"/>
              <a:gd name="connsiteY11" fmla="*/ 1296593 h 1304939"/>
              <a:gd name="connsiteX12" fmla="*/ 552450 w 2787689"/>
              <a:gd name="connsiteY12" fmla="*/ 1304939 h 1304939"/>
              <a:gd name="connsiteX13" fmla="*/ 525577 w 2787689"/>
              <a:gd name="connsiteY13" fmla="*/ 1280614 h 1304939"/>
              <a:gd name="connsiteX14" fmla="*/ 499461 w 2787689"/>
              <a:gd name="connsiteY14" fmla="*/ 1265644 h 1304939"/>
              <a:gd name="connsiteX15" fmla="*/ 481262 w 2787689"/>
              <a:gd name="connsiteY15" fmla="*/ 1240501 h 1304939"/>
              <a:gd name="connsiteX16" fmla="*/ 0 w 2787689"/>
              <a:gd name="connsiteY16" fmla="*/ 804876 h 1304939"/>
              <a:gd name="connsiteX17" fmla="*/ 481264 w 2787689"/>
              <a:gd name="connsiteY17" fmla="*/ 369249 h 1304939"/>
              <a:gd name="connsiteX18" fmla="*/ 499461 w 2787689"/>
              <a:gd name="connsiteY18" fmla="*/ 344109 h 1304939"/>
              <a:gd name="connsiteX19" fmla="*/ 525574 w 2787689"/>
              <a:gd name="connsiteY19" fmla="*/ 329141 h 1304939"/>
              <a:gd name="connsiteX20" fmla="*/ 552450 w 2787689"/>
              <a:gd name="connsiteY20" fmla="*/ 304813 h 1304939"/>
              <a:gd name="connsiteX0" fmla="*/ 552450 w 2787689"/>
              <a:gd name="connsiteY0" fmla="*/ 304813 h 1304939"/>
              <a:gd name="connsiteX1" fmla="*/ 563103 w 2787689"/>
              <a:gd name="connsiteY1" fmla="*/ 313160 h 1304939"/>
              <a:gd name="connsiteX2" fmla="*/ 622092 w 2787689"/>
              <a:gd name="connsiteY2" fmla="*/ 304814 h 1304939"/>
              <a:gd name="connsiteX3" fmla="*/ 1469997 w 2787689"/>
              <a:gd name="connsiteY3" fmla="*/ 265531 h 1304939"/>
              <a:gd name="connsiteX4" fmla="*/ 2416386 w 2787689"/>
              <a:gd name="connsiteY4" fmla="*/ 14 h 1304939"/>
              <a:gd name="connsiteX5" fmla="*/ 2746346 w 2787689"/>
              <a:gd name="connsiteY5" fmla="*/ 217907 h 1304939"/>
              <a:gd name="connsiteX6" fmla="*/ 2733676 w 2787689"/>
              <a:gd name="connsiteY6" fmla="*/ 681052 h 1304939"/>
              <a:gd name="connsiteX7" fmla="*/ 2321136 w 2787689"/>
              <a:gd name="connsiteY7" fmla="*/ 1095389 h 1304939"/>
              <a:gd name="connsiteX8" fmla="*/ 1517621 w 2787689"/>
              <a:gd name="connsiteY8" fmla="*/ 1246606 h 1304939"/>
              <a:gd name="connsiteX9" fmla="*/ 860397 w 2787689"/>
              <a:gd name="connsiteY9" fmla="*/ 1297810 h 1304939"/>
              <a:gd name="connsiteX10" fmla="*/ 622092 w 2787689"/>
              <a:gd name="connsiteY10" fmla="*/ 1304939 h 1304939"/>
              <a:gd name="connsiteX11" fmla="*/ 563102 w 2787689"/>
              <a:gd name="connsiteY11" fmla="*/ 1296593 h 1304939"/>
              <a:gd name="connsiteX12" fmla="*/ 663355 w 2787689"/>
              <a:gd name="connsiteY12" fmla="*/ 975062 h 1304939"/>
              <a:gd name="connsiteX13" fmla="*/ 525577 w 2787689"/>
              <a:gd name="connsiteY13" fmla="*/ 1280614 h 1304939"/>
              <a:gd name="connsiteX14" fmla="*/ 499461 w 2787689"/>
              <a:gd name="connsiteY14" fmla="*/ 1265644 h 1304939"/>
              <a:gd name="connsiteX15" fmla="*/ 481262 w 2787689"/>
              <a:gd name="connsiteY15" fmla="*/ 1240501 h 1304939"/>
              <a:gd name="connsiteX16" fmla="*/ 0 w 2787689"/>
              <a:gd name="connsiteY16" fmla="*/ 804876 h 1304939"/>
              <a:gd name="connsiteX17" fmla="*/ 481264 w 2787689"/>
              <a:gd name="connsiteY17" fmla="*/ 369249 h 1304939"/>
              <a:gd name="connsiteX18" fmla="*/ 499461 w 2787689"/>
              <a:gd name="connsiteY18" fmla="*/ 344109 h 1304939"/>
              <a:gd name="connsiteX19" fmla="*/ 525574 w 2787689"/>
              <a:gd name="connsiteY19" fmla="*/ 329141 h 1304939"/>
              <a:gd name="connsiteX20" fmla="*/ 552450 w 2787689"/>
              <a:gd name="connsiteY20" fmla="*/ 304813 h 1304939"/>
              <a:gd name="connsiteX0" fmla="*/ 552450 w 2787689"/>
              <a:gd name="connsiteY0" fmla="*/ 304813 h 1297810"/>
              <a:gd name="connsiteX1" fmla="*/ 563103 w 2787689"/>
              <a:gd name="connsiteY1" fmla="*/ 313160 h 1297810"/>
              <a:gd name="connsiteX2" fmla="*/ 622092 w 2787689"/>
              <a:gd name="connsiteY2" fmla="*/ 304814 h 1297810"/>
              <a:gd name="connsiteX3" fmla="*/ 1469997 w 2787689"/>
              <a:gd name="connsiteY3" fmla="*/ 265531 h 1297810"/>
              <a:gd name="connsiteX4" fmla="*/ 2416386 w 2787689"/>
              <a:gd name="connsiteY4" fmla="*/ 14 h 1297810"/>
              <a:gd name="connsiteX5" fmla="*/ 2746346 w 2787689"/>
              <a:gd name="connsiteY5" fmla="*/ 217907 h 1297810"/>
              <a:gd name="connsiteX6" fmla="*/ 2733676 w 2787689"/>
              <a:gd name="connsiteY6" fmla="*/ 681052 h 1297810"/>
              <a:gd name="connsiteX7" fmla="*/ 2321136 w 2787689"/>
              <a:gd name="connsiteY7" fmla="*/ 1095389 h 1297810"/>
              <a:gd name="connsiteX8" fmla="*/ 1517621 w 2787689"/>
              <a:gd name="connsiteY8" fmla="*/ 1246606 h 1297810"/>
              <a:gd name="connsiteX9" fmla="*/ 860397 w 2787689"/>
              <a:gd name="connsiteY9" fmla="*/ 1297810 h 1297810"/>
              <a:gd name="connsiteX10" fmla="*/ 924560 w 2787689"/>
              <a:gd name="connsiteY10" fmla="*/ 975062 h 1297810"/>
              <a:gd name="connsiteX11" fmla="*/ 563102 w 2787689"/>
              <a:gd name="connsiteY11" fmla="*/ 1296593 h 1297810"/>
              <a:gd name="connsiteX12" fmla="*/ 663355 w 2787689"/>
              <a:gd name="connsiteY12" fmla="*/ 975062 h 1297810"/>
              <a:gd name="connsiteX13" fmla="*/ 525577 w 2787689"/>
              <a:gd name="connsiteY13" fmla="*/ 1280614 h 1297810"/>
              <a:gd name="connsiteX14" fmla="*/ 499461 w 2787689"/>
              <a:gd name="connsiteY14" fmla="*/ 1265644 h 1297810"/>
              <a:gd name="connsiteX15" fmla="*/ 481262 w 2787689"/>
              <a:gd name="connsiteY15" fmla="*/ 1240501 h 1297810"/>
              <a:gd name="connsiteX16" fmla="*/ 0 w 2787689"/>
              <a:gd name="connsiteY16" fmla="*/ 804876 h 1297810"/>
              <a:gd name="connsiteX17" fmla="*/ 481264 w 2787689"/>
              <a:gd name="connsiteY17" fmla="*/ 369249 h 1297810"/>
              <a:gd name="connsiteX18" fmla="*/ 499461 w 2787689"/>
              <a:gd name="connsiteY18" fmla="*/ 344109 h 1297810"/>
              <a:gd name="connsiteX19" fmla="*/ 525574 w 2787689"/>
              <a:gd name="connsiteY19" fmla="*/ 329141 h 1297810"/>
              <a:gd name="connsiteX20" fmla="*/ 552450 w 2787689"/>
              <a:gd name="connsiteY20" fmla="*/ 304813 h 1297810"/>
              <a:gd name="connsiteX0" fmla="*/ 552450 w 2787689"/>
              <a:gd name="connsiteY0" fmla="*/ 304813 h 1296593"/>
              <a:gd name="connsiteX1" fmla="*/ 563103 w 2787689"/>
              <a:gd name="connsiteY1" fmla="*/ 313160 h 1296593"/>
              <a:gd name="connsiteX2" fmla="*/ 622092 w 2787689"/>
              <a:gd name="connsiteY2" fmla="*/ 304814 h 1296593"/>
              <a:gd name="connsiteX3" fmla="*/ 1469997 w 2787689"/>
              <a:gd name="connsiteY3" fmla="*/ 265531 h 1296593"/>
              <a:gd name="connsiteX4" fmla="*/ 2416386 w 2787689"/>
              <a:gd name="connsiteY4" fmla="*/ 14 h 1296593"/>
              <a:gd name="connsiteX5" fmla="*/ 2746346 w 2787689"/>
              <a:gd name="connsiteY5" fmla="*/ 217907 h 1296593"/>
              <a:gd name="connsiteX6" fmla="*/ 2733676 w 2787689"/>
              <a:gd name="connsiteY6" fmla="*/ 681052 h 1296593"/>
              <a:gd name="connsiteX7" fmla="*/ 2321136 w 2787689"/>
              <a:gd name="connsiteY7" fmla="*/ 1095389 h 1296593"/>
              <a:gd name="connsiteX8" fmla="*/ 1517621 w 2787689"/>
              <a:gd name="connsiteY8" fmla="*/ 1246606 h 1296593"/>
              <a:gd name="connsiteX9" fmla="*/ 1183030 w 2787689"/>
              <a:gd name="connsiteY9" fmla="*/ 887475 h 1296593"/>
              <a:gd name="connsiteX10" fmla="*/ 924560 w 2787689"/>
              <a:gd name="connsiteY10" fmla="*/ 975062 h 1296593"/>
              <a:gd name="connsiteX11" fmla="*/ 563102 w 2787689"/>
              <a:gd name="connsiteY11" fmla="*/ 1296593 h 1296593"/>
              <a:gd name="connsiteX12" fmla="*/ 663355 w 2787689"/>
              <a:gd name="connsiteY12" fmla="*/ 975062 h 1296593"/>
              <a:gd name="connsiteX13" fmla="*/ 525577 w 2787689"/>
              <a:gd name="connsiteY13" fmla="*/ 1280614 h 1296593"/>
              <a:gd name="connsiteX14" fmla="*/ 499461 w 2787689"/>
              <a:gd name="connsiteY14" fmla="*/ 1265644 h 1296593"/>
              <a:gd name="connsiteX15" fmla="*/ 481262 w 2787689"/>
              <a:gd name="connsiteY15" fmla="*/ 1240501 h 1296593"/>
              <a:gd name="connsiteX16" fmla="*/ 0 w 2787689"/>
              <a:gd name="connsiteY16" fmla="*/ 804876 h 1296593"/>
              <a:gd name="connsiteX17" fmla="*/ 481264 w 2787689"/>
              <a:gd name="connsiteY17" fmla="*/ 369249 h 1296593"/>
              <a:gd name="connsiteX18" fmla="*/ 499461 w 2787689"/>
              <a:gd name="connsiteY18" fmla="*/ 344109 h 1296593"/>
              <a:gd name="connsiteX19" fmla="*/ 525574 w 2787689"/>
              <a:gd name="connsiteY19" fmla="*/ 329141 h 1296593"/>
              <a:gd name="connsiteX20" fmla="*/ 552450 w 2787689"/>
              <a:gd name="connsiteY20" fmla="*/ 304813 h 1296593"/>
              <a:gd name="connsiteX0" fmla="*/ 552450 w 2787689"/>
              <a:gd name="connsiteY0" fmla="*/ 304813 h 1296593"/>
              <a:gd name="connsiteX1" fmla="*/ 563103 w 2787689"/>
              <a:gd name="connsiteY1" fmla="*/ 313160 h 1296593"/>
              <a:gd name="connsiteX2" fmla="*/ 622092 w 2787689"/>
              <a:gd name="connsiteY2" fmla="*/ 304814 h 1296593"/>
              <a:gd name="connsiteX3" fmla="*/ 1469997 w 2787689"/>
              <a:gd name="connsiteY3" fmla="*/ 265531 h 1296593"/>
              <a:gd name="connsiteX4" fmla="*/ 2416386 w 2787689"/>
              <a:gd name="connsiteY4" fmla="*/ 14 h 1296593"/>
              <a:gd name="connsiteX5" fmla="*/ 2746346 w 2787689"/>
              <a:gd name="connsiteY5" fmla="*/ 217907 h 1296593"/>
              <a:gd name="connsiteX6" fmla="*/ 2733676 w 2787689"/>
              <a:gd name="connsiteY6" fmla="*/ 681052 h 1296593"/>
              <a:gd name="connsiteX7" fmla="*/ 2321136 w 2787689"/>
              <a:gd name="connsiteY7" fmla="*/ 1095389 h 1296593"/>
              <a:gd name="connsiteX8" fmla="*/ 1527703 w 2787689"/>
              <a:gd name="connsiteY8" fmla="*/ 1117873 h 1296593"/>
              <a:gd name="connsiteX9" fmla="*/ 1183030 w 2787689"/>
              <a:gd name="connsiteY9" fmla="*/ 887475 h 1296593"/>
              <a:gd name="connsiteX10" fmla="*/ 924560 w 2787689"/>
              <a:gd name="connsiteY10" fmla="*/ 975062 h 1296593"/>
              <a:gd name="connsiteX11" fmla="*/ 563102 w 2787689"/>
              <a:gd name="connsiteY11" fmla="*/ 1296593 h 1296593"/>
              <a:gd name="connsiteX12" fmla="*/ 663355 w 2787689"/>
              <a:gd name="connsiteY12" fmla="*/ 975062 h 1296593"/>
              <a:gd name="connsiteX13" fmla="*/ 525577 w 2787689"/>
              <a:gd name="connsiteY13" fmla="*/ 1280614 h 1296593"/>
              <a:gd name="connsiteX14" fmla="*/ 499461 w 2787689"/>
              <a:gd name="connsiteY14" fmla="*/ 1265644 h 1296593"/>
              <a:gd name="connsiteX15" fmla="*/ 481262 w 2787689"/>
              <a:gd name="connsiteY15" fmla="*/ 1240501 h 1296593"/>
              <a:gd name="connsiteX16" fmla="*/ 0 w 2787689"/>
              <a:gd name="connsiteY16" fmla="*/ 804876 h 1296593"/>
              <a:gd name="connsiteX17" fmla="*/ 481264 w 2787689"/>
              <a:gd name="connsiteY17" fmla="*/ 369249 h 1296593"/>
              <a:gd name="connsiteX18" fmla="*/ 499461 w 2787689"/>
              <a:gd name="connsiteY18" fmla="*/ 344109 h 1296593"/>
              <a:gd name="connsiteX19" fmla="*/ 525574 w 2787689"/>
              <a:gd name="connsiteY19" fmla="*/ 329141 h 1296593"/>
              <a:gd name="connsiteX20" fmla="*/ 552450 w 2787689"/>
              <a:gd name="connsiteY20" fmla="*/ 304813 h 1296593"/>
              <a:gd name="connsiteX0" fmla="*/ 552450 w 2787689"/>
              <a:gd name="connsiteY0" fmla="*/ 304813 h 1296593"/>
              <a:gd name="connsiteX1" fmla="*/ 563103 w 2787689"/>
              <a:gd name="connsiteY1" fmla="*/ 313160 h 1296593"/>
              <a:gd name="connsiteX2" fmla="*/ 622092 w 2787689"/>
              <a:gd name="connsiteY2" fmla="*/ 304814 h 1296593"/>
              <a:gd name="connsiteX3" fmla="*/ 1469997 w 2787689"/>
              <a:gd name="connsiteY3" fmla="*/ 265531 h 1296593"/>
              <a:gd name="connsiteX4" fmla="*/ 2416386 w 2787689"/>
              <a:gd name="connsiteY4" fmla="*/ 14 h 1296593"/>
              <a:gd name="connsiteX5" fmla="*/ 2746346 w 2787689"/>
              <a:gd name="connsiteY5" fmla="*/ 217907 h 1296593"/>
              <a:gd name="connsiteX6" fmla="*/ 2733676 w 2787689"/>
              <a:gd name="connsiteY6" fmla="*/ 681052 h 1296593"/>
              <a:gd name="connsiteX7" fmla="*/ 2321136 w 2787689"/>
              <a:gd name="connsiteY7" fmla="*/ 1095389 h 1296593"/>
              <a:gd name="connsiteX8" fmla="*/ 1527703 w 2787689"/>
              <a:gd name="connsiteY8" fmla="*/ 1117873 h 1296593"/>
              <a:gd name="connsiteX9" fmla="*/ 1183030 w 2787689"/>
              <a:gd name="connsiteY9" fmla="*/ 887475 h 1296593"/>
              <a:gd name="connsiteX10" fmla="*/ 924560 w 2787689"/>
              <a:gd name="connsiteY10" fmla="*/ 975062 h 1296593"/>
              <a:gd name="connsiteX11" fmla="*/ 563102 w 2787689"/>
              <a:gd name="connsiteY11" fmla="*/ 1296593 h 1296593"/>
              <a:gd name="connsiteX12" fmla="*/ 663355 w 2787689"/>
              <a:gd name="connsiteY12" fmla="*/ 975062 h 1296593"/>
              <a:gd name="connsiteX13" fmla="*/ 525577 w 2787689"/>
              <a:gd name="connsiteY13" fmla="*/ 1280614 h 1296593"/>
              <a:gd name="connsiteX14" fmla="*/ 499461 w 2787689"/>
              <a:gd name="connsiteY14" fmla="*/ 1265644 h 1296593"/>
              <a:gd name="connsiteX15" fmla="*/ 834142 w 2787689"/>
              <a:gd name="connsiteY15" fmla="*/ 822121 h 1296593"/>
              <a:gd name="connsiteX16" fmla="*/ 0 w 2787689"/>
              <a:gd name="connsiteY16" fmla="*/ 804876 h 1296593"/>
              <a:gd name="connsiteX17" fmla="*/ 481264 w 2787689"/>
              <a:gd name="connsiteY17" fmla="*/ 369249 h 1296593"/>
              <a:gd name="connsiteX18" fmla="*/ 499461 w 2787689"/>
              <a:gd name="connsiteY18" fmla="*/ 344109 h 1296593"/>
              <a:gd name="connsiteX19" fmla="*/ 525574 w 2787689"/>
              <a:gd name="connsiteY19" fmla="*/ 329141 h 1296593"/>
              <a:gd name="connsiteX20" fmla="*/ 552450 w 2787689"/>
              <a:gd name="connsiteY20" fmla="*/ 304813 h 1296593"/>
              <a:gd name="connsiteX0" fmla="*/ 139076 w 2374315"/>
              <a:gd name="connsiteY0" fmla="*/ 304813 h 1296593"/>
              <a:gd name="connsiteX1" fmla="*/ 149729 w 2374315"/>
              <a:gd name="connsiteY1" fmla="*/ 313160 h 1296593"/>
              <a:gd name="connsiteX2" fmla="*/ 208718 w 2374315"/>
              <a:gd name="connsiteY2" fmla="*/ 304814 h 1296593"/>
              <a:gd name="connsiteX3" fmla="*/ 1056623 w 2374315"/>
              <a:gd name="connsiteY3" fmla="*/ 265531 h 1296593"/>
              <a:gd name="connsiteX4" fmla="*/ 2003012 w 2374315"/>
              <a:gd name="connsiteY4" fmla="*/ 14 h 1296593"/>
              <a:gd name="connsiteX5" fmla="*/ 2332972 w 2374315"/>
              <a:gd name="connsiteY5" fmla="*/ 217907 h 1296593"/>
              <a:gd name="connsiteX6" fmla="*/ 2320302 w 2374315"/>
              <a:gd name="connsiteY6" fmla="*/ 681052 h 1296593"/>
              <a:gd name="connsiteX7" fmla="*/ 1907762 w 2374315"/>
              <a:gd name="connsiteY7" fmla="*/ 1095389 h 1296593"/>
              <a:gd name="connsiteX8" fmla="*/ 1114329 w 2374315"/>
              <a:gd name="connsiteY8" fmla="*/ 1117873 h 1296593"/>
              <a:gd name="connsiteX9" fmla="*/ 769656 w 2374315"/>
              <a:gd name="connsiteY9" fmla="*/ 887475 h 1296593"/>
              <a:gd name="connsiteX10" fmla="*/ 511186 w 2374315"/>
              <a:gd name="connsiteY10" fmla="*/ 975062 h 1296593"/>
              <a:gd name="connsiteX11" fmla="*/ 149728 w 2374315"/>
              <a:gd name="connsiteY11" fmla="*/ 1296593 h 1296593"/>
              <a:gd name="connsiteX12" fmla="*/ 249981 w 2374315"/>
              <a:gd name="connsiteY12" fmla="*/ 975062 h 1296593"/>
              <a:gd name="connsiteX13" fmla="*/ 112203 w 2374315"/>
              <a:gd name="connsiteY13" fmla="*/ 1280614 h 1296593"/>
              <a:gd name="connsiteX14" fmla="*/ 86087 w 2374315"/>
              <a:gd name="connsiteY14" fmla="*/ 1265644 h 1296593"/>
              <a:gd name="connsiteX15" fmla="*/ 420768 w 2374315"/>
              <a:gd name="connsiteY15" fmla="*/ 822121 h 1296593"/>
              <a:gd name="connsiteX16" fmla="*/ 0 w 2374315"/>
              <a:gd name="connsiteY16" fmla="*/ 917517 h 1296593"/>
              <a:gd name="connsiteX17" fmla="*/ 67890 w 2374315"/>
              <a:gd name="connsiteY17" fmla="*/ 369249 h 1296593"/>
              <a:gd name="connsiteX18" fmla="*/ 86087 w 2374315"/>
              <a:gd name="connsiteY18" fmla="*/ 344109 h 1296593"/>
              <a:gd name="connsiteX19" fmla="*/ 112200 w 2374315"/>
              <a:gd name="connsiteY19" fmla="*/ 329141 h 1296593"/>
              <a:gd name="connsiteX20" fmla="*/ 139076 w 2374315"/>
              <a:gd name="connsiteY20" fmla="*/ 304813 h 1296593"/>
              <a:gd name="connsiteX0" fmla="*/ 38253 w 2374315"/>
              <a:gd name="connsiteY0" fmla="*/ 723194 h 1296593"/>
              <a:gd name="connsiteX1" fmla="*/ 149729 w 2374315"/>
              <a:gd name="connsiteY1" fmla="*/ 313160 h 1296593"/>
              <a:gd name="connsiteX2" fmla="*/ 208718 w 2374315"/>
              <a:gd name="connsiteY2" fmla="*/ 304814 h 1296593"/>
              <a:gd name="connsiteX3" fmla="*/ 1056623 w 2374315"/>
              <a:gd name="connsiteY3" fmla="*/ 265531 h 1296593"/>
              <a:gd name="connsiteX4" fmla="*/ 2003012 w 2374315"/>
              <a:gd name="connsiteY4" fmla="*/ 14 h 1296593"/>
              <a:gd name="connsiteX5" fmla="*/ 2332972 w 2374315"/>
              <a:gd name="connsiteY5" fmla="*/ 217907 h 1296593"/>
              <a:gd name="connsiteX6" fmla="*/ 2320302 w 2374315"/>
              <a:gd name="connsiteY6" fmla="*/ 681052 h 1296593"/>
              <a:gd name="connsiteX7" fmla="*/ 1907762 w 2374315"/>
              <a:gd name="connsiteY7" fmla="*/ 1095389 h 1296593"/>
              <a:gd name="connsiteX8" fmla="*/ 1114329 w 2374315"/>
              <a:gd name="connsiteY8" fmla="*/ 1117873 h 1296593"/>
              <a:gd name="connsiteX9" fmla="*/ 769656 w 2374315"/>
              <a:gd name="connsiteY9" fmla="*/ 887475 h 1296593"/>
              <a:gd name="connsiteX10" fmla="*/ 511186 w 2374315"/>
              <a:gd name="connsiteY10" fmla="*/ 975062 h 1296593"/>
              <a:gd name="connsiteX11" fmla="*/ 149728 w 2374315"/>
              <a:gd name="connsiteY11" fmla="*/ 1296593 h 1296593"/>
              <a:gd name="connsiteX12" fmla="*/ 249981 w 2374315"/>
              <a:gd name="connsiteY12" fmla="*/ 975062 h 1296593"/>
              <a:gd name="connsiteX13" fmla="*/ 112203 w 2374315"/>
              <a:gd name="connsiteY13" fmla="*/ 1280614 h 1296593"/>
              <a:gd name="connsiteX14" fmla="*/ 86087 w 2374315"/>
              <a:gd name="connsiteY14" fmla="*/ 1265644 h 1296593"/>
              <a:gd name="connsiteX15" fmla="*/ 420768 w 2374315"/>
              <a:gd name="connsiteY15" fmla="*/ 822121 h 1296593"/>
              <a:gd name="connsiteX16" fmla="*/ 0 w 2374315"/>
              <a:gd name="connsiteY16" fmla="*/ 917517 h 1296593"/>
              <a:gd name="connsiteX17" fmla="*/ 67890 w 2374315"/>
              <a:gd name="connsiteY17" fmla="*/ 369249 h 1296593"/>
              <a:gd name="connsiteX18" fmla="*/ 86087 w 2374315"/>
              <a:gd name="connsiteY18" fmla="*/ 344109 h 1296593"/>
              <a:gd name="connsiteX19" fmla="*/ 112200 w 2374315"/>
              <a:gd name="connsiteY19" fmla="*/ 329141 h 1296593"/>
              <a:gd name="connsiteX20" fmla="*/ 38253 w 2374315"/>
              <a:gd name="connsiteY20" fmla="*/ 723194 h 1296593"/>
              <a:gd name="connsiteX0" fmla="*/ 38253 w 2374315"/>
              <a:gd name="connsiteY0" fmla="*/ 723194 h 1296593"/>
              <a:gd name="connsiteX1" fmla="*/ 149729 w 2374315"/>
              <a:gd name="connsiteY1" fmla="*/ 313160 h 1296593"/>
              <a:gd name="connsiteX2" fmla="*/ 289377 w 2374315"/>
              <a:gd name="connsiteY2" fmla="*/ 771470 h 1296593"/>
              <a:gd name="connsiteX3" fmla="*/ 1056623 w 2374315"/>
              <a:gd name="connsiteY3" fmla="*/ 265531 h 1296593"/>
              <a:gd name="connsiteX4" fmla="*/ 2003012 w 2374315"/>
              <a:gd name="connsiteY4" fmla="*/ 14 h 1296593"/>
              <a:gd name="connsiteX5" fmla="*/ 2332972 w 2374315"/>
              <a:gd name="connsiteY5" fmla="*/ 217907 h 1296593"/>
              <a:gd name="connsiteX6" fmla="*/ 2320302 w 2374315"/>
              <a:gd name="connsiteY6" fmla="*/ 681052 h 1296593"/>
              <a:gd name="connsiteX7" fmla="*/ 1907762 w 2374315"/>
              <a:gd name="connsiteY7" fmla="*/ 1095389 h 1296593"/>
              <a:gd name="connsiteX8" fmla="*/ 1114329 w 2374315"/>
              <a:gd name="connsiteY8" fmla="*/ 1117873 h 1296593"/>
              <a:gd name="connsiteX9" fmla="*/ 769656 w 2374315"/>
              <a:gd name="connsiteY9" fmla="*/ 887475 h 1296593"/>
              <a:gd name="connsiteX10" fmla="*/ 511186 w 2374315"/>
              <a:gd name="connsiteY10" fmla="*/ 975062 h 1296593"/>
              <a:gd name="connsiteX11" fmla="*/ 149728 w 2374315"/>
              <a:gd name="connsiteY11" fmla="*/ 1296593 h 1296593"/>
              <a:gd name="connsiteX12" fmla="*/ 249981 w 2374315"/>
              <a:gd name="connsiteY12" fmla="*/ 975062 h 1296593"/>
              <a:gd name="connsiteX13" fmla="*/ 112203 w 2374315"/>
              <a:gd name="connsiteY13" fmla="*/ 1280614 h 1296593"/>
              <a:gd name="connsiteX14" fmla="*/ 86087 w 2374315"/>
              <a:gd name="connsiteY14" fmla="*/ 1265644 h 1296593"/>
              <a:gd name="connsiteX15" fmla="*/ 420768 w 2374315"/>
              <a:gd name="connsiteY15" fmla="*/ 822121 h 1296593"/>
              <a:gd name="connsiteX16" fmla="*/ 0 w 2374315"/>
              <a:gd name="connsiteY16" fmla="*/ 917517 h 1296593"/>
              <a:gd name="connsiteX17" fmla="*/ 67890 w 2374315"/>
              <a:gd name="connsiteY17" fmla="*/ 369249 h 1296593"/>
              <a:gd name="connsiteX18" fmla="*/ 86087 w 2374315"/>
              <a:gd name="connsiteY18" fmla="*/ 344109 h 1296593"/>
              <a:gd name="connsiteX19" fmla="*/ 112200 w 2374315"/>
              <a:gd name="connsiteY19" fmla="*/ 329141 h 1296593"/>
              <a:gd name="connsiteX20" fmla="*/ 38253 w 2374315"/>
              <a:gd name="connsiteY20" fmla="*/ 723194 h 1296593"/>
              <a:gd name="connsiteX0" fmla="*/ 38253 w 2374315"/>
              <a:gd name="connsiteY0" fmla="*/ 723194 h 1296593"/>
              <a:gd name="connsiteX1" fmla="*/ 149729 w 2374315"/>
              <a:gd name="connsiteY1" fmla="*/ 313160 h 1296593"/>
              <a:gd name="connsiteX2" fmla="*/ 289377 w 2374315"/>
              <a:gd name="connsiteY2" fmla="*/ 771470 h 1296593"/>
              <a:gd name="connsiteX3" fmla="*/ 146130 w 2374315"/>
              <a:gd name="connsiteY3" fmla="*/ 492314 h 1296593"/>
              <a:gd name="connsiteX4" fmla="*/ 1056623 w 2374315"/>
              <a:gd name="connsiteY4" fmla="*/ 265531 h 1296593"/>
              <a:gd name="connsiteX5" fmla="*/ 2003012 w 2374315"/>
              <a:gd name="connsiteY5" fmla="*/ 14 h 1296593"/>
              <a:gd name="connsiteX6" fmla="*/ 2332972 w 2374315"/>
              <a:gd name="connsiteY6" fmla="*/ 217907 h 1296593"/>
              <a:gd name="connsiteX7" fmla="*/ 2320302 w 2374315"/>
              <a:gd name="connsiteY7" fmla="*/ 681052 h 1296593"/>
              <a:gd name="connsiteX8" fmla="*/ 1907762 w 2374315"/>
              <a:gd name="connsiteY8" fmla="*/ 1095389 h 1296593"/>
              <a:gd name="connsiteX9" fmla="*/ 1114329 w 2374315"/>
              <a:gd name="connsiteY9" fmla="*/ 1117873 h 1296593"/>
              <a:gd name="connsiteX10" fmla="*/ 769656 w 2374315"/>
              <a:gd name="connsiteY10" fmla="*/ 887475 h 1296593"/>
              <a:gd name="connsiteX11" fmla="*/ 511186 w 2374315"/>
              <a:gd name="connsiteY11" fmla="*/ 975062 h 1296593"/>
              <a:gd name="connsiteX12" fmla="*/ 149728 w 2374315"/>
              <a:gd name="connsiteY12" fmla="*/ 1296593 h 1296593"/>
              <a:gd name="connsiteX13" fmla="*/ 249981 w 2374315"/>
              <a:gd name="connsiteY13" fmla="*/ 975062 h 1296593"/>
              <a:gd name="connsiteX14" fmla="*/ 112203 w 2374315"/>
              <a:gd name="connsiteY14" fmla="*/ 1280614 h 1296593"/>
              <a:gd name="connsiteX15" fmla="*/ 86087 w 2374315"/>
              <a:gd name="connsiteY15" fmla="*/ 1265644 h 1296593"/>
              <a:gd name="connsiteX16" fmla="*/ 420768 w 2374315"/>
              <a:gd name="connsiteY16" fmla="*/ 822121 h 1296593"/>
              <a:gd name="connsiteX17" fmla="*/ 0 w 2374315"/>
              <a:gd name="connsiteY17" fmla="*/ 917517 h 1296593"/>
              <a:gd name="connsiteX18" fmla="*/ 67890 w 2374315"/>
              <a:gd name="connsiteY18" fmla="*/ 369249 h 1296593"/>
              <a:gd name="connsiteX19" fmla="*/ 86087 w 2374315"/>
              <a:gd name="connsiteY19" fmla="*/ 344109 h 1296593"/>
              <a:gd name="connsiteX20" fmla="*/ 112200 w 2374315"/>
              <a:gd name="connsiteY20" fmla="*/ 329141 h 1296593"/>
              <a:gd name="connsiteX21" fmla="*/ 38253 w 2374315"/>
              <a:gd name="connsiteY21" fmla="*/ 723194 h 1296593"/>
              <a:gd name="connsiteX0" fmla="*/ 38253 w 2374315"/>
              <a:gd name="connsiteY0" fmla="*/ 723194 h 1296593"/>
              <a:gd name="connsiteX1" fmla="*/ 149729 w 2374315"/>
              <a:gd name="connsiteY1" fmla="*/ 313160 h 1296593"/>
              <a:gd name="connsiteX2" fmla="*/ 289377 w 2374315"/>
              <a:gd name="connsiteY2" fmla="*/ 771470 h 1296593"/>
              <a:gd name="connsiteX3" fmla="*/ 146130 w 2374315"/>
              <a:gd name="connsiteY3" fmla="*/ 492314 h 1296593"/>
              <a:gd name="connsiteX4" fmla="*/ 1056623 w 2374315"/>
              <a:gd name="connsiteY4" fmla="*/ 265531 h 1296593"/>
              <a:gd name="connsiteX5" fmla="*/ 2003012 w 2374315"/>
              <a:gd name="connsiteY5" fmla="*/ 14 h 1296593"/>
              <a:gd name="connsiteX6" fmla="*/ 2332972 w 2374315"/>
              <a:gd name="connsiteY6" fmla="*/ 217907 h 1296593"/>
              <a:gd name="connsiteX7" fmla="*/ 2320302 w 2374315"/>
              <a:gd name="connsiteY7" fmla="*/ 681052 h 1296593"/>
              <a:gd name="connsiteX8" fmla="*/ 1907762 w 2374315"/>
              <a:gd name="connsiteY8" fmla="*/ 1095389 h 1296593"/>
              <a:gd name="connsiteX9" fmla="*/ 1114329 w 2374315"/>
              <a:gd name="connsiteY9" fmla="*/ 1117873 h 1296593"/>
              <a:gd name="connsiteX10" fmla="*/ 769656 w 2374315"/>
              <a:gd name="connsiteY10" fmla="*/ 887475 h 1296593"/>
              <a:gd name="connsiteX11" fmla="*/ 511186 w 2374315"/>
              <a:gd name="connsiteY11" fmla="*/ 975062 h 1296593"/>
              <a:gd name="connsiteX12" fmla="*/ 149728 w 2374315"/>
              <a:gd name="connsiteY12" fmla="*/ 1296593 h 1296593"/>
              <a:gd name="connsiteX13" fmla="*/ 249981 w 2374315"/>
              <a:gd name="connsiteY13" fmla="*/ 975062 h 1296593"/>
              <a:gd name="connsiteX14" fmla="*/ 112203 w 2374315"/>
              <a:gd name="connsiteY14" fmla="*/ 1280614 h 1296593"/>
              <a:gd name="connsiteX15" fmla="*/ 86087 w 2374315"/>
              <a:gd name="connsiteY15" fmla="*/ 1265644 h 1296593"/>
              <a:gd name="connsiteX16" fmla="*/ 420768 w 2374315"/>
              <a:gd name="connsiteY16" fmla="*/ 822121 h 1296593"/>
              <a:gd name="connsiteX17" fmla="*/ 0 w 2374315"/>
              <a:gd name="connsiteY17" fmla="*/ 917517 h 1296593"/>
              <a:gd name="connsiteX18" fmla="*/ 67890 w 2374315"/>
              <a:gd name="connsiteY18" fmla="*/ 369249 h 1296593"/>
              <a:gd name="connsiteX19" fmla="*/ 86087 w 2374315"/>
              <a:gd name="connsiteY19" fmla="*/ 344109 h 1296593"/>
              <a:gd name="connsiteX20" fmla="*/ 112200 w 2374315"/>
              <a:gd name="connsiteY20" fmla="*/ 329141 h 1296593"/>
              <a:gd name="connsiteX21" fmla="*/ 38253 w 2374315"/>
              <a:gd name="connsiteY21" fmla="*/ 723194 h 1296593"/>
              <a:gd name="connsiteX0" fmla="*/ 38253 w 2374315"/>
              <a:gd name="connsiteY0" fmla="*/ 723194 h 1296593"/>
              <a:gd name="connsiteX1" fmla="*/ 149729 w 2374315"/>
              <a:gd name="connsiteY1" fmla="*/ 313160 h 1296593"/>
              <a:gd name="connsiteX2" fmla="*/ 138143 w 2374315"/>
              <a:gd name="connsiteY2" fmla="*/ 425502 h 1296593"/>
              <a:gd name="connsiteX3" fmla="*/ 146130 w 2374315"/>
              <a:gd name="connsiteY3" fmla="*/ 492314 h 1296593"/>
              <a:gd name="connsiteX4" fmla="*/ 1056623 w 2374315"/>
              <a:gd name="connsiteY4" fmla="*/ 265531 h 1296593"/>
              <a:gd name="connsiteX5" fmla="*/ 2003012 w 2374315"/>
              <a:gd name="connsiteY5" fmla="*/ 14 h 1296593"/>
              <a:gd name="connsiteX6" fmla="*/ 2332972 w 2374315"/>
              <a:gd name="connsiteY6" fmla="*/ 217907 h 1296593"/>
              <a:gd name="connsiteX7" fmla="*/ 2320302 w 2374315"/>
              <a:gd name="connsiteY7" fmla="*/ 681052 h 1296593"/>
              <a:gd name="connsiteX8" fmla="*/ 1907762 w 2374315"/>
              <a:gd name="connsiteY8" fmla="*/ 1095389 h 1296593"/>
              <a:gd name="connsiteX9" fmla="*/ 1114329 w 2374315"/>
              <a:gd name="connsiteY9" fmla="*/ 1117873 h 1296593"/>
              <a:gd name="connsiteX10" fmla="*/ 769656 w 2374315"/>
              <a:gd name="connsiteY10" fmla="*/ 887475 h 1296593"/>
              <a:gd name="connsiteX11" fmla="*/ 511186 w 2374315"/>
              <a:gd name="connsiteY11" fmla="*/ 975062 h 1296593"/>
              <a:gd name="connsiteX12" fmla="*/ 149728 w 2374315"/>
              <a:gd name="connsiteY12" fmla="*/ 1296593 h 1296593"/>
              <a:gd name="connsiteX13" fmla="*/ 249981 w 2374315"/>
              <a:gd name="connsiteY13" fmla="*/ 975062 h 1296593"/>
              <a:gd name="connsiteX14" fmla="*/ 112203 w 2374315"/>
              <a:gd name="connsiteY14" fmla="*/ 1280614 h 1296593"/>
              <a:gd name="connsiteX15" fmla="*/ 86087 w 2374315"/>
              <a:gd name="connsiteY15" fmla="*/ 1265644 h 1296593"/>
              <a:gd name="connsiteX16" fmla="*/ 420768 w 2374315"/>
              <a:gd name="connsiteY16" fmla="*/ 822121 h 1296593"/>
              <a:gd name="connsiteX17" fmla="*/ 0 w 2374315"/>
              <a:gd name="connsiteY17" fmla="*/ 917517 h 1296593"/>
              <a:gd name="connsiteX18" fmla="*/ 67890 w 2374315"/>
              <a:gd name="connsiteY18" fmla="*/ 369249 h 1296593"/>
              <a:gd name="connsiteX19" fmla="*/ 86087 w 2374315"/>
              <a:gd name="connsiteY19" fmla="*/ 344109 h 1296593"/>
              <a:gd name="connsiteX20" fmla="*/ 112200 w 2374315"/>
              <a:gd name="connsiteY20" fmla="*/ 329141 h 1296593"/>
              <a:gd name="connsiteX21" fmla="*/ 38253 w 2374315"/>
              <a:gd name="connsiteY21" fmla="*/ 723194 h 1296593"/>
              <a:gd name="connsiteX0" fmla="*/ 38253 w 2374315"/>
              <a:gd name="connsiteY0" fmla="*/ 723194 h 1296593"/>
              <a:gd name="connsiteX1" fmla="*/ 149729 w 2374315"/>
              <a:gd name="connsiteY1" fmla="*/ 313160 h 1296593"/>
              <a:gd name="connsiteX2" fmla="*/ 138143 w 2374315"/>
              <a:gd name="connsiteY2" fmla="*/ 425502 h 1296593"/>
              <a:gd name="connsiteX3" fmla="*/ 146130 w 2374315"/>
              <a:gd name="connsiteY3" fmla="*/ 492314 h 1296593"/>
              <a:gd name="connsiteX4" fmla="*/ 337694 w 2374315"/>
              <a:gd name="connsiteY4" fmla="*/ 202666 h 1296593"/>
              <a:gd name="connsiteX5" fmla="*/ 1056623 w 2374315"/>
              <a:gd name="connsiteY5" fmla="*/ 265531 h 1296593"/>
              <a:gd name="connsiteX6" fmla="*/ 2003012 w 2374315"/>
              <a:gd name="connsiteY6" fmla="*/ 14 h 1296593"/>
              <a:gd name="connsiteX7" fmla="*/ 2332972 w 2374315"/>
              <a:gd name="connsiteY7" fmla="*/ 217907 h 1296593"/>
              <a:gd name="connsiteX8" fmla="*/ 2320302 w 2374315"/>
              <a:gd name="connsiteY8" fmla="*/ 681052 h 1296593"/>
              <a:gd name="connsiteX9" fmla="*/ 1907762 w 2374315"/>
              <a:gd name="connsiteY9" fmla="*/ 1095389 h 1296593"/>
              <a:gd name="connsiteX10" fmla="*/ 1114329 w 2374315"/>
              <a:gd name="connsiteY10" fmla="*/ 1117873 h 1296593"/>
              <a:gd name="connsiteX11" fmla="*/ 769656 w 2374315"/>
              <a:gd name="connsiteY11" fmla="*/ 887475 h 1296593"/>
              <a:gd name="connsiteX12" fmla="*/ 511186 w 2374315"/>
              <a:gd name="connsiteY12" fmla="*/ 975062 h 1296593"/>
              <a:gd name="connsiteX13" fmla="*/ 149728 w 2374315"/>
              <a:gd name="connsiteY13" fmla="*/ 1296593 h 1296593"/>
              <a:gd name="connsiteX14" fmla="*/ 249981 w 2374315"/>
              <a:gd name="connsiteY14" fmla="*/ 975062 h 1296593"/>
              <a:gd name="connsiteX15" fmla="*/ 112203 w 2374315"/>
              <a:gd name="connsiteY15" fmla="*/ 1280614 h 1296593"/>
              <a:gd name="connsiteX16" fmla="*/ 86087 w 2374315"/>
              <a:gd name="connsiteY16" fmla="*/ 1265644 h 1296593"/>
              <a:gd name="connsiteX17" fmla="*/ 420768 w 2374315"/>
              <a:gd name="connsiteY17" fmla="*/ 822121 h 1296593"/>
              <a:gd name="connsiteX18" fmla="*/ 0 w 2374315"/>
              <a:gd name="connsiteY18" fmla="*/ 917517 h 1296593"/>
              <a:gd name="connsiteX19" fmla="*/ 67890 w 2374315"/>
              <a:gd name="connsiteY19" fmla="*/ 369249 h 1296593"/>
              <a:gd name="connsiteX20" fmla="*/ 86087 w 2374315"/>
              <a:gd name="connsiteY20" fmla="*/ 344109 h 1296593"/>
              <a:gd name="connsiteX21" fmla="*/ 112200 w 2374315"/>
              <a:gd name="connsiteY21" fmla="*/ 329141 h 1296593"/>
              <a:gd name="connsiteX22" fmla="*/ 38253 w 2374315"/>
              <a:gd name="connsiteY22" fmla="*/ 723194 h 1296593"/>
              <a:gd name="connsiteX0" fmla="*/ 38253 w 2374315"/>
              <a:gd name="connsiteY0" fmla="*/ 723194 h 1296593"/>
              <a:gd name="connsiteX1" fmla="*/ 149729 w 2374315"/>
              <a:gd name="connsiteY1" fmla="*/ 313160 h 1296593"/>
              <a:gd name="connsiteX2" fmla="*/ 138143 w 2374315"/>
              <a:gd name="connsiteY2" fmla="*/ 425502 h 1296593"/>
              <a:gd name="connsiteX3" fmla="*/ 146130 w 2374315"/>
              <a:gd name="connsiteY3" fmla="*/ 492314 h 1296593"/>
              <a:gd name="connsiteX4" fmla="*/ 327611 w 2374315"/>
              <a:gd name="connsiteY4" fmla="*/ 363582 h 1296593"/>
              <a:gd name="connsiteX5" fmla="*/ 1056623 w 2374315"/>
              <a:gd name="connsiteY5" fmla="*/ 265531 h 1296593"/>
              <a:gd name="connsiteX6" fmla="*/ 2003012 w 2374315"/>
              <a:gd name="connsiteY6" fmla="*/ 14 h 1296593"/>
              <a:gd name="connsiteX7" fmla="*/ 2332972 w 2374315"/>
              <a:gd name="connsiteY7" fmla="*/ 217907 h 1296593"/>
              <a:gd name="connsiteX8" fmla="*/ 2320302 w 2374315"/>
              <a:gd name="connsiteY8" fmla="*/ 681052 h 1296593"/>
              <a:gd name="connsiteX9" fmla="*/ 1907762 w 2374315"/>
              <a:gd name="connsiteY9" fmla="*/ 1095389 h 1296593"/>
              <a:gd name="connsiteX10" fmla="*/ 1114329 w 2374315"/>
              <a:gd name="connsiteY10" fmla="*/ 1117873 h 1296593"/>
              <a:gd name="connsiteX11" fmla="*/ 769656 w 2374315"/>
              <a:gd name="connsiteY11" fmla="*/ 887475 h 1296593"/>
              <a:gd name="connsiteX12" fmla="*/ 511186 w 2374315"/>
              <a:gd name="connsiteY12" fmla="*/ 975062 h 1296593"/>
              <a:gd name="connsiteX13" fmla="*/ 149728 w 2374315"/>
              <a:gd name="connsiteY13" fmla="*/ 1296593 h 1296593"/>
              <a:gd name="connsiteX14" fmla="*/ 249981 w 2374315"/>
              <a:gd name="connsiteY14" fmla="*/ 975062 h 1296593"/>
              <a:gd name="connsiteX15" fmla="*/ 112203 w 2374315"/>
              <a:gd name="connsiteY15" fmla="*/ 1280614 h 1296593"/>
              <a:gd name="connsiteX16" fmla="*/ 86087 w 2374315"/>
              <a:gd name="connsiteY16" fmla="*/ 1265644 h 1296593"/>
              <a:gd name="connsiteX17" fmla="*/ 420768 w 2374315"/>
              <a:gd name="connsiteY17" fmla="*/ 822121 h 1296593"/>
              <a:gd name="connsiteX18" fmla="*/ 0 w 2374315"/>
              <a:gd name="connsiteY18" fmla="*/ 917517 h 1296593"/>
              <a:gd name="connsiteX19" fmla="*/ 67890 w 2374315"/>
              <a:gd name="connsiteY19" fmla="*/ 369249 h 1296593"/>
              <a:gd name="connsiteX20" fmla="*/ 86087 w 2374315"/>
              <a:gd name="connsiteY20" fmla="*/ 344109 h 1296593"/>
              <a:gd name="connsiteX21" fmla="*/ 112200 w 2374315"/>
              <a:gd name="connsiteY21" fmla="*/ 329141 h 1296593"/>
              <a:gd name="connsiteX22" fmla="*/ 38253 w 2374315"/>
              <a:gd name="connsiteY22" fmla="*/ 723194 h 1296593"/>
              <a:gd name="connsiteX0" fmla="*/ 38253 w 2363414"/>
              <a:gd name="connsiteY0" fmla="*/ 723186 h 1296585"/>
              <a:gd name="connsiteX1" fmla="*/ 149729 w 2363414"/>
              <a:gd name="connsiteY1" fmla="*/ 313152 h 1296585"/>
              <a:gd name="connsiteX2" fmla="*/ 138143 w 2363414"/>
              <a:gd name="connsiteY2" fmla="*/ 425494 h 1296585"/>
              <a:gd name="connsiteX3" fmla="*/ 146130 w 2363414"/>
              <a:gd name="connsiteY3" fmla="*/ 492306 h 1296585"/>
              <a:gd name="connsiteX4" fmla="*/ 327611 w 2363414"/>
              <a:gd name="connsiteY4" fmla="*/ 363574 h 1296585"/>
              <a:gd name="connsiteX5" fmla="*/ 1056623 w 2363414"/>
              <a:gd name="connsiteY5" fmla="*/ 265523 h 1296585"/>
              <a:gd name="connsiteX6" fmla="*/ 2003012 w 2363414"/>
              <a:gd name="connsiteY6" fmla="*/ 6 h 1296585"/>
              <a:gd name="connsiteX7" fmla="*/ 2312808 w 2363414"/>
              <a:gd name="connsiteY7" fmla="*/ 427089 h 1296585"/>
              <a:gd name="connsiteX8" fmla="*/ 2320302 w 2363414"/>
              <a:gd name="connsiteY8" fmla="*/ 681044 h 1296585"/>
              <a:gd name="connsiteX9" fmla="*/ 1907762 w 2363414"/>
              <a:gd name="connsiteY9" fmla="*/ 1095381 h 1296585"/>
              <a:gd name="connsiteX10" fmla="*/ 1114329 w 2363414"/>
              <a:gd name="connsiteY10" fmla="*/ 1117865 h 1296585"/>
              <a:gd name="connsiteX11" fmla="*/ 769656 w 2363414"/>
              <a:gd name="connsiteY11" fmla="*/ 887467 h 1296585"/>
              <a:gd name="connsiteX12" fmla="*/ 511186 w 2363414"/>
              <a:gd name="connsiteY12" fmla="*/ 975054 h 1296585"/>
              <a:gd name="connsiteX13" fmla="*/ 149728 w 2363414"/>
              <a:gd name="connsiteY13" fmla="*/ 1296585 h 1296585"/>
              <a:gd name="connsiteX14" fmla="*/ 249981 w 2363414"/>
              <a:gd name="connsiteY14" fmla="*/ 975054 h 1296585"/>
              <a:gd name="connsiteX15" fmla="*/ 112203 w 2363414"/>
              <a:gd name="connsiteY15" fmla="*/ 1280606 h 1296585"/>
              <a:gd name="connsiteX16" fmla="*/ 86087 w 2363414"/>
              <a:gd name="connsiteY16" fmla="*/ 1265636 h 1296585"/>
              <a:gd name="connsiteX17" fmla="*/ 420768 w 2363414"/>
              <a:gd name="connsiteY17" fmla="*/ 822113 h 1296585"/>
              <a:gd name="connsiteX18" fmla="*/ 0 w 2363414"/>
              <a:gd name="connsiteY18" fmla="*/ 917509 h 1296585"/>
              <a:gd name="connsiteX19" fmla="*/ 67890 w 2363414"/>
              <a:gd name="connsiteY19" fmla="*/ 369241 h 1296585"/>
              <a:gd name="connsiteX20" fmla="*/ 86087 w 2363414"/>
              <a:gd name="connsiteY20" fmla="*/ 344101 h 1296585"/>
              <a:gd name="connsiteX21" fmla="*/ 112200 w 2363414"/>
              <a:gd name="connsiteY21" fmla="*/ 329133 h 1296585"/>
              <a:gd name="connsiteX22" fmla="*/ 38253 w 2363414"/>
              <a:gd name="connsiteY22" fmla="*/ 723186 h 1296585"/>
              <a:gd name="connsiteX0" fmla="*/ 38253 w 2443311"/>
              <a:gd name="connsiteY0" fmla="*/ 723186 h 1296585"/>
              <a:gd name="connsiteX1" fmla="*/ 149729 w 2443311"/>
              <a:gd name="connsiteY1" fmla="*/ 313152 h 1296585"/>
              <a:gd name="connsiteX2" fmla="*/ 138143 w 2443311"/>
              <a:gd name="connsiteY2" fmla="*/ 425494 h 1296585"/>
              <a:gd name="connsiteX3" fmla="*/ 146130 w 2443311"/>
              <a:gd name="connsiteY3" fmla="*/ 492306 h 1296585"/>
              <a:gd name="connsiteX4" fmla="*/ 327611 w 2443311"/>
              <a:gd name="connsiteY4" fmla="*/ 363574 h 1296585"/>
              <a:gd name="connsiteX5" fmla="*/ 1056623 w 2443311"/>
              <a:gd name="connsiteY5" fmla="*/ 265523 h 1296585"/>
              <a:gd name="connsiteX6" fmla="*/ 2003012 w 2443311"/>
              <a:gd name="connsiteY6" fmla="*/ 6 h 1296585"/>
              <a:gd name="connsiteX7" fmla="*/ 2423713 w 2443311"/>
              <a:gd name="connsiteY7" fmla="*/ 402952 h 1296585"/>
              <a:gd name="connsiteX8" fmla="*/ 2320302 w 2443311"/>
              <a:gd name="connsiteY8" fmla="*/ 681044 h 1296585"/>
              <a:gd name="connsiteX9" fmla="*/ 1907762 w 2443311"/>
              <a:gd name="connsiteY9" fmla="*/ 1095381 h 1296585"/>
              <a:gd name="connsiteX10" fmla="*/ 1114329 w 2443311"/>
              <a:gd name="connsiteY10" fmla="*/ 1117865 h 1296585"/>
              <a:gd name="connsiteX11" fmla="*/ 769656 w 2443311"/>
              <a:gd name="connsiteY11" fmla="*/ 887467 h 1296585"/>
              <a:gd name="connsiteX12" fmla="*/ 511186 w 2443311"/>
              <a:gd name="connsiteY12" fmla="*/ 975054 h 1296585"/>
              <a:gd name="connsiteX13" fmla="*/ 149728 w 2443311"/>
              <a:gd name="connsiteY13" fmla="*/ 1296585 h 1296585"/>
              <a:gd name="connsiteX14" fmla="*/ 249981 w 2443311"/>
              <a:gd name="connsiteY14" fmla="*/ 975054 h 1296585"/>
              <a:gd name="connsiteX15" fmla="*/ 112203 w 2443311"/>
              <a:gd name="connsiteY15" fmla="*/ 1280606 h 1296585"/>
              <a:gd name="connsiteX16" fmla="*/ 86087 w 2443311"/>
              <a:gd name="connsiteY16" fmla="*/ 1265636 h 1296585"/>
              <a:gd name="connsiteX17" fmla="*/ 420768 w 2443311"/>
              <a:gd name="connsiteY17" fmla="*/ 822113 h 1296585"/>
              <a:gd name="connsiteX18" fmla="*/ 0 w 2443311"/>
              <a:gd name="connsiteY18" fmla="*/ 917509 h 1296585"/>
              <a:gd name="connsiteX19" fmla="*/ 67890 w 2443311"/>
              <a:gd name="connsiteY19" fmla="*/ 369241 h 1296585"/>
              <a:gd name="connsiteX20" fmla="*/ 86087 w 2443311"/>
              <a:gd name="connsiteY20" fmla="*/ 344101 h 1296585"/>
              <a:gd name="connsiteX21" fmla="*/ 112200 w 2443311"/>
              <a:gd name="connsiteY21" fmla="*/ 329133 h 1296585"/>
              <a:gd name="connsiteX22" fmla="*/ 38253 w 2443311"/>
              <a:gd name="connsiteY22" fmla="*/ 723186 h 1296585"/>
              <a:gd name="connsiteX0" fmla="*/ 38253 w 2443311"/>
              <a:gd name="connsiteY0" fmla="*/ 562278 h 1135677"/>
              <a:gd name="connsiteX1" fmla="*/ 149729 w 2443311"/>
              <a:gd name="connsiteY1" fmla="*/ 152244 h 1135677"/>
              <a:gd name="connsiteX2" fmla="*/ 138143 w 2443311"/>
              <a:gd name="connsiteY2" fmla="*/ 264586 h 1135677"/>
              <a:gd name="connsiteX3" fmla="*/ 146130 w 2443311"/>
              <a:gd name="connsiteY3" fmla="*/ 331398 h 1135677"/>
              <a:gd name="connsiteX4" fmla="*/ 327611 w 2443311"/>
              <a:gd name="connsiteY4" fmla="*/ 202666 h 1135677"/>
              <a:gd name="connsiteX5" fmla="*/ 1056623 w 2443311"/>
              <a:gd name="connsiteY5" fmla="*/ 104615 h 1135677"/>
              <a:gd name="connsiteX6" fmla="*/ 2023177 w 2443311"/>
              <a:gd name="connsiteY6" fmla="*/ 13 h 1135677"/>
              <a:gd name="connsiteX7" fmla="*/ 2423713 w 2443311"/>
              <a:gd name="connsiteY7" fmla="*/ 242044 h 1135677"/>
              <a:gd name="connsiteX8" fmla="*/ 2320302 w 2443311"/>
              <a:gd name="connsiteY8" fmla="*/ 520136 h 1135677"/>
              <a:gd name="connsiteX9" fmla="*/ 1907762 w 2443311"/>
              <a:gd name="connsiteY9" fmla="*/ 934473 h 1135677"/>
              <a:gd name="connsiteX10" fmla="*/ 1114329 w 2443311"/>
              <a:gd name="connsiteY10" fmla="*/ 956957 h 1135677"/>
              <a:gd name="connsiteX11" fmla="*/ 769656 w 2443311"/>
              <a:gd name="connsiteY11" fmla="*/ 726559 h 1135677"/>
              <a:gd name="connsiteX12" fmla="*/ 511186 w 2443311"/>
              <a:gd name="connsiteY12" fmla="*/ 814146 h 1135677"/>
              <a:gd name="connsiteX13" fmla="*/ 149728 w 2443311"/>
              <a:gd name="connsiteY13" fmla="*/ 1135677 h 1135677"/>
              <a:gd name="connsiteX14" fmla="*/ 249981 w 2443311"/>
              <a:gd name="connsiteY14" fmla="*/ 814146 h 1135677"/>
              <a:gd name="connsiteX15" fmla="*/ 112203 w 2443311"/>
              <a:gd name="connsiteY15" fmla="*/ 1119698 h 1135677"/>
              <a:gd name="connsiteX16" fmla="*/ 86087 w 2443311"/>
              <a:gd name="connsiteY16" fmla="*/ 1104728 h 1135677"/>
              <a:gd name="connsiteX17" fmla="*/ 420768 w 2443311"/>
              <a:gd name="connsiteY17" fmla="*/ 661205 h 1135677"/>
              <a:gd name="connsiteX18" fmla="*/ 0 w 2443311"/>
              <a:gd name="connsiteY18" fmla="*/ 756601 h 1135677"/>
              <a:gd name="connsiteX19" fmla="*/ 67890 w 2443311"/>
              <a:gd name="connsiteY19" fmla="*/ 208333 h 1135677"/>
              <a:gd name="connsiteX20" fmla="*/ 86087 w 2443311"/>
              <a:gd name="connsiteY20" fmla="*/ 183193 h 1135677"/>
              <a:gd name="connsiteX21" fmla="*/ 112200 w 2443311"/>
              <a:gd name="connsiteY21" fmla="*/ 168225 h 1135677"/>
              <a:gd name="connsiteX22" fmla="*/ 38253 w 2443311"/>
              <a:gd name="connsiteY22" fmla="*/ 562278 h 1135677"/>
              <a:gd name="connsiteX0" fmla="*/ 38253 w 2454262"/>
              <a:gd name="connsiteY0" fmla="*/ 562278 h 1135677"/>
              <a:gd name="connsiteX1" fmla="*/ 149729 w 2454262"/>
              <a:gd name="connsiteY1" fmla="*/ 152244 h 1135677"/>
              <a:gd name="connsiteX2" fmla="*/ 138143 w 2454262"/>
              <a:gd name="connsiteY2" fmla="*/ 264586 h 1135677"/>
              <a:gd name="connsiteX3" fmla="*/ 146130 w 2454262"/>
              <a:gd name="connsiteY3" fmla="*/ 331398 h 1135677"/>
              <a:gd name="connsiteX4" fmla="*/ 327611 w 2454262"/>
              <a:gd name="connsiteY4" fmla="*/ 202666 h 1135677"/>
              <a:gd name="connsiteX5" fmla="*/ 1056623 w 2454262"/>
              <a:gd name="connsiteY5" fmla="*/ 104615 h 1135677"/>
              <a:gd name="connsiteX6" fmla="*/ 2023177 w 2454262"/>
              <a:gd name="connsiteY6" fmla="*/ 13 h 1135677"/>
              <a:gd name="connsiteX7" fmla="*/ 2423713 w 2454262"/>
              <a:gd name="connsiteY7" fmla="*/ 242044 h 1135677"/>
              <a:gd name="connsiteX8" fmla="*/ 2370714 w 2454262"/>
              <a:gd name="connsiteY8" fmla="*/ 592548 h 1135677"/>
              <a:gd name="connsiteX9" fmla="*/ 1907762 w 2454262"/>
              <a:gd name="connsiteY9" fmla="*/ 934473 h 1135677"/>
              <a:gd name="connsiteX10" fmla="*/ 1114329 w 2454262"/>
              <a:gd name="connsiteY10" fmla="*/ 956957 h 1135677"/>
              <a:gd name="connsiteX11" fmla="*/ 769656 w 2454262"/>
              <a:gd name="connsiteY11" fmla="*/ 726559 h 1135677"/>
              <a:gd name="connsiteX12" fmla="*/ 511186 w 2454262"/>
              <a:gd name="connsiteY12" fmla="*/ 814146 h 1135677"/>
              <a:gd name="connsiteX13" fmla="*/ 149728 w 2454262"/>
              <a:gd name="connsiteY13" fmla="*/ 1135677 h 1135677"/>
              <a:gd name="connsiteX14" fmla="*/ 249981 w 2454262"/>
              <a:gd name="connsiteY14" fmla="*/ 814146 h 1135677"/>
              <a:gd name="connsiteX15" fmla="*/ 112203 w 2454262"/>
              <a:gd name="connsiteY15" fmla="*/ 1119698 h 1135677"/>
              <a:gd name="connsiteX16" fmla="*/ 86087 w 2454262"/>
              <a:gd name="connsiteY16" fmla="*/ 1104728 h 1135677"/>
              <a:gd name="connsiteX17" fmla="*/ 420768 w 2454262"/>
              <a:gd name="connsiteY17" fmla="*/ 661205 h 1135677"/>
              <a:gd name="connsiteX18" fmla="*/ 0 w 2454262"/>
              <a:gd name="connsiteY18" fmla="*/ 756601 h 1135677"/>
              <a:gd name="connsiteX19" fmla="*/ 67890 w 2454262"/>
              <a:gd name="connsiteY19" fmla="*/ 208333 h 1135677"/>
              <a:gd name="connsiteX20" fmla="*/ 86087 w 2454262"/>
              <a:gd name="connsiteY20" fmla="*/ 183193 h 1135677"/>
              <a:gd name="connsiteX21" fmla="*/ 112200 w 2454262"/>
              <a:gd name="connsiteY21" fmla="*/ 168225 h 1135677"/>
              <a:gd name="connsiteX22" fmla="*/ 38253 w 2454262"/>
              <a:gd name="connsiteY22" fmla="*/ 562278 h 1135677"/>
              <a:gd name="connsiteX0" fmla="*/ 38253 w 2442846"/>
              <a:gd name="connsiteY0" fmla="*/ 562278 h 1135677"/>
              <a:gd name="connsiteX1" fmla="*/ 149729 w 2442846"/>
              <a:gd name="connsiteY1" fmla="*/ 152244 h 1135677"/>
              <a:gd name="connsiteX2" fmla="*/ 138143 w 2442846"/>
              <a:gd name="connsiteY2" fmla="*/ 264586 h 1135677"/>
              <a:gd name="connsiteX3" fmla="*/ 146130 w 2442846"/>
              <a:gd name="connsiteY3" fmla="*/ 331398 h 1135677"/>
              <a:gd name="connsiteX4" fmla="*/ 327611 w 2442846"/>
              <a:gd name="connsiteY4" fmla="*/ 202666 h 1135677"/>
              <a:gd name="connsiteX5" fmla="*/ 1056623 w 2442846"/>
              <a:gd name="connsiteY5" fmla="*/ 104615 h 1135677"/>
              <a:gd name="connsiteX6" fmla="*/ 2023177 w 2442846"/>
              <a:gd name="connsiteY6" fmla="*/ 13 h 1135677"/>
              <a:gd name="connsiteX7" fmla="*/ 2423713 w 2442846"/>
              <a:gd name="connsiteY7" fmla="*/ 242044 h 1135677"/>
              <a:gd name="connsiteX8" fmla="*/ 2370714 w 2442846"/>
              <a:gd name="connsiteY8" fmla="*/ 592548 h 1135677"/>
              <a:gd name="connsiteX9" fmla="*/ 2263410 w 2442846"/>
              <a:gd name="connsiteY9" fmla="*/ 757825 h 1135677"/>
              <a:gd name="connsiteX10" fmla="*/ 1907762 w 2442846"/>
              <a:gd name="connsiteY10" fmla="*/ 934473 h 1135677"/>
              <a:gd name="connsiteX11" fmla="*/ 1114329 w 2442846"/>
              <a:gd name="connsiteY11" fmla="*/ 956957 h 1135677"/>
              <a:gd name="connsiteX12" fmla="*/ 769656 w 2442846"/>
              <a:gd name="connsiteY12" fmla="*/ 726559 h 1135677"/>
              <a:gd name="connsiteX13" fmla="*/ 511186 w 2442846"/>
              <a:gd name="connsiteY13" fmla="*/ 814146 h 1135677"/>
              <a:gd name="connsiteX14" fmla="*/ 149728 w 2442846"/>
              <a:gd name="connsiteY14" fmla="*/ 1135677 h 1135677"/>
              <a:gd name="connsiteX15" fmla="*/ 249981 w 2442846"/>
              <a:gd name="connsiteY15" fmla="*/ 814146 h 1135677"/>
              <a:gd name="connsiteX16" fmla="*/ 112203 w 2442846"/>
              <a:gd name="connsiteY16" fmla="*/ 1119698 h 1135677"/>
              <a:gd name="connsiteX17" fmla="*/ 86087 w 2442846"/>
              <a:gd name="connsiteY17" fmla="*/ 1104728 h 1135677"/>
              <a:gd name="connsiteX18" fmla="*/ 420768 w 2442846"/>
              <a:gd name="connsiteY18" fmla="*/ 661205 h 1135677"/>
              <a:gd name="connsiteX19" fmla="*/ 0 w 2442846"/>
              <a:gd name="connsiteY19" fmla="*/ 756601 h 1135677"/>
              <a:gd name="connsiteX20" fmla="*/ 67890 w 2442846"/>
              <a:gd name="connsiteY20" fmla="*/ 208333 h 1135677"/>
              <a:gd name="connsiteX21" fmla="*/ 86087 w 2442846"/>
              <a:gd name="connsiteY21" fmla="*/ 183193 h 1135677"/>
              <a:gd name="connsiteX22" fmla="*/ 112200 w 2442846"/>
              <a:gd name="connsiteY22" fmla="*/ 168225 h 1135677"/>
              <a:gd name="connsiteX23" fmla="*/ 38253 w 2442846"/>
              <a:gd name="connsiteY23" fmla="*/ 562278 h 1135677"/>
              <a:gd name="connsiteX0" fmla="*/ 38253 w 2452101"/>
              <a:gd name="connsiteY0" fmla="*/ 562278 h 1135677"/>
              <a:gd name="connsiteX1" fmla="*/ 149729 w 2452101"/>
              <a:gd name="connsiteY1" fmla="*/ 152244 h 1135677"/>
              <a:gd name="connsiteX2" fmla="*/ 138143 w 2452101"/>
              <a:gd name="connsiteY2" fmla="*/ 264586 h 1135677"/>
              <a:gd name="connsiteX3" fmla="*/ 146130 w 2452101"/>
              <a:gd name="connsiteY3" fmla="*/ 331398 h 1135677"/>
              <a:gd name="connsiteX4" fmla="*/ 327611 w 2452101"/>
              <a:gd name="connsiteY4" fmla="*/ 202666 h 1135677"/>
              <a:gd name="connsiteX5" fmla="*/ 1056623 w 2452101"/>
              <a:gd name="connsiteY5" fmla="*/ 104615 h 1135677"/>
              <a:gd name="connsiteX6" fmla="*/ 2023177 w 2452101"/>
              <a:gd name="connsiteY6" fmla="*/ 13 h 1135677"/>
              <a:gd name="connsiteX7" fmla="*/ 2423713 w 2452101"/>
              <a:gd name="connsiteY7" fmla="*/ 242044 h 1135677"/>
              <a:gd name="connsiteX8" fmla="*/ 2424726 w 2452101"/>
              <a:gd name="connsiteY8" fmla="*/ 524497 h 1135677"/>
              <a:gd name="connsiteX9" fmla="*/ 2370714 w 2452101"/>
              <a:gd name="connsiteY9" fmla="*/ 592548 h 1135677"/>
              <a:gd name="connsiteX10" fmla="*/ 2263410 w 2452101"/>
              <a:gd name="connsiteY10" fmla="*/ 757825 h 1135677"/>
              <a:gd name="connsiteX11" fmla="*/ 1907762 w 2452101"/>
              <a:gd name="connsiteY11" fmla="*/ 934473 h 1135677"/>
              <a:gd name="connsiteX12" fmla="*/ 1114329 w 2452101"/>
              <a:gd name="connsiteY12" fmla="*/ 956957 h 1135677"/>
              <a:gd name="connsiteX13" fmla="*/ 769656 w 2452101"/>
              <a:gd name="connsiteY13" fmla="*/ 726559 h 1135677"/>
              <a:gd name="connsiteX14" fmla="*/ 511186 w 2452101"/>
              <a:gd name="connsiteY14" fmla="*/ 814146 h 1135677"/>
              <a:gd name="connsiteX15" fmla="*/ 149728 w 2452101"/>
              <a:gd name="connsiteY15" fmla="*/ 1135677 h 1135677"/>
              <a:gd name="connsiteX16" fmla="*/ 249981 w 2452101"/>
              <a:gd name="connsiteY16" fmla="*/ 814146 h 1135677"/>
              <a:gd name="connsiteX17" fmla="*/ 112203 w 2452101"/>
              <a:gd name="connsiteY17" fmla="*/ 1119698 h 1135677"/>
              <a:gd name="connsiteX18" fmla="*/ 86087 w 2452101"/>
              <a:gd name="connsiteY18" fmla="*/ 1104728 h 1135677"/>
              <a:gd name="connsiteX19" fmla="*/ 420768 w 2452101"/>
              <a:gd name="connsiteY19" fmla="*/ 661205 h 1135677"/>
              <a:gd name="connsiteX20" fmla="*/ 0 w 2452101"/>
              <a:gd name="connsiteY20" fmla="*/ 756601 h 1135677"/>
              <a:gd name="connsiteX21" fmla="*/ 67890 w 2452101"/>
              <a:gd name="connsiteY21" fmla="*/ 208333 h 1135677"/>
              <a:gd name="connsiteX22" fmla="*/ 86087 w 2452101"/>
              <a:gd name="connsiteY22" fmla="*/ 183193 h 1135677"/>
              <a:gd name="connsiteX23" fmla="*/ 112200 w 2452101"/>
              <a:gd name="connsiteY23" fmla="*/ 168225 h 1135677"/>
              <a:gd name="connsiteX24" fmla="*/ 38253 w 2452101"/>
              <a:gd name="connsiteY24" fmla="*/ 562278 h 11356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2452101" h="1135677">
                <a:moveTo>
                  <a:pt x="38253" y="562278"/>
                </a:moveTo>
                <a:lnTo>
                  <a:pt x="149729" y="152244"/>
                </a:lnTo>
                <a:lnTo>
                  <a:pt x="138143" y="264586"/>
                </a:lnTo>
                <a:cubicBezTo>
                  <a:pt x="172831" y="331992"/>
                  <a:pt x="18256" y="415721"/>
                  <a:pt x="146130" y="331398"/>
                </a:cubicBezTo>
                <a:cubicBezTo>
                  <a:pt x="189471" y="323760"/>
                  <a:pt x="175862" y="240463"/>
                  <a:pt x="327611" y="202666"/>
                </a:cubicBezTo>
                <a:cubicBezTo>
                  <a:pt x="479360" y="164869"/>
                  <a:pt x="789152" y="167892"/>
                  <a:pt x="1056623" y="104615"/>
                </a:cubicBezTo>
                <a:cubicBezTo>
                  <a:pt x="1324094" y="41339"/>
                  <a:pt x="1826327" y="1600"/>
                  <a:pt x="2023177" y="13"/>
                </a:cubicBezTo>
                <a:cubicBezTo>
                  <a:pt x="2220027" y="-1574"/>
                  <a:pt x="2365190" y="154630"/>
                  <a:pt x="2423713" y="242044"/>
                </a:cubicBezTo>
                <a:cubicBezTo>
                  <a:pt x="2482236" y="329458"/>
                  <a:pt x="2433559" y="466080"/>
                  <a:pt x="2424726" y="524497"/>
                </a:cubicBezTo>
                <a:cubicBezTo>
                  <a:pt x="2415893" y="582914"/>
                  <a:pt x="2397600" y="553660"/>
                  <a:pt x="2370714" y="592548"/>
                </a:cubicBezTo>
                <a:cubicBezTo>
                  <a:pt x="2343828" y="631436"/>
                  <a:pt x="2340569" y="700838"/>
                  <a:pt x="2263410" y="757825"/>
                </a:cubicBezTo>
                <a:cubicBezTo>
                  <a:pt x="2186251" y="814812"/>
                  <a:pt x="2090874" y="897261"/>
                  <a:pt x="1907762" y="934473"/>
                </a:cubicBezTo>
                <a:cubicBezTo>
                  <a:pt x="1724650" y="971685"/>
                  <a:pt x="1357786" y="923220"/>
                  <a:pt x="1114329" y="956957"/>
                </a:cubicBezTo>
                <a:cubicBezTo>
                  <a:pt x="870873" y="990694"/>
                  <a:pt x="909386" y="713662"/>
                  <a:pt x="769656" y="726559"/>
                </a:cubicBezTo>
                <a:lnTo>
                  <a:pt x="511186" y="814146"/>
                </a:lnTo>
                <a:lnTo>
                  <a:pt x="149728" y="1135677"/>
                </a:lnTo>
                <a:lnTo>
                  <a:pt x="249981" y="814146"/>
                </a:lnTo>
                <a:lnTo>
                  <a:pt x="112203" y="1119698"/>
                </a:lnTo>
                <a:lnTo>
                  <a:pt x="86087" y="1104728"/>
                </a:lnTo>
                <a:lnTo>
                  <a:pt x="420768" y="661205"/>
                </a:lnTo>
                <a:lnTo>
                  <a:pt x="0" y="756601"/>
                </a:lnTo>
                <a:lnTo>
                  <a:pt x="67890" y="208333"/>
                </a:lnTo>
                <a:lnTo>
                  <a:pt x="86087" y="183193"/>
                </a:lnTo>
                <a:lnTo>
                  <a:pt x="112200" y="168225"/>
                </a:lnTo>
                <a:lnTo>
                  <a:pt x="38253" y="562278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54" name="Group 53"/>
          <p:cNvGrpSpPr/>
          <p:nvPr/>
        </p:nvGrpSpPr>
        <p:grpSpPr>
          <a:xfrm>
            <a:off x="6442768" y="318903"/>
            <a:ext cx="2277926" cy="1072099"/>
            <a:chOff x="5972012" y="318903"/>
            <a:chExt cx="2277926" cy="1072099"/>
          </a:xfrm>
        </p:grpSpPr>
        <p:sp>
          <p:nvSpPr>
            <p:cNvPr id="5" name="Freeform 4"/>
            <p:cNvSpPr/>
            <p:nvPr/>
          </p:nvSpPr>
          <p:spPr>
            <a:xfrm>
              <a:off x="5992611" y="334329"/>
              <a:ext cx="2257327" cy="1056673"/>
            </a:xfrm>
            <a:custGeom>
              <a:avLst/>
              <a:gdLst>
                <a:gd name="connsiteX0" fmla="*/ 552450 w 2724151"/>
                <a:gd name="connsiteY0" fmla="*/ 0 h 1000126"/>
                <a:gd name="connsiteX1" fmla="*/ 563103 w 2724151"/>
                <a:gd name="connsiteY1" fmla="*/ 8347 h 1000126"/>
                <a:gd name="connsiteX2" fmla="*/ 622092 w 2724151"/>
                <a:gd name="connsiteY2" fmla="*/ 1 h 1000126"/>
                <a:gd name="connsiteX3" fmla="*/ 2321136 w 2724151"/>
                <a:gd name="connsiteY3" fmla="*/ 1 h 1000126"/>
                <a:gd name="connsiteX4" fmla="*/ 2724151 w 2724151"/>
                <a:gd name="connsiteY4" fmla="*/ 500064 h 1000126"/>
                <a:gd name="connsiteX5" fmla="*/ 2321136 w 2724151"/>
                <a:gd name="connsiteY5" fmla="*/ 1000126 h 1000126"/>
                <a:gd name="connsiteX6" fmla="*/ 622092 w 2724151"/>
                <a:gd name="connsiteY6" fmla="*/ 1000126 h 1000126"/>
                <a:gd name="connsiteX7" fmla="*/ 563102 w 2724151"/>
                <a:gd name="connsiteY7" fmla="*/ 991780 h 1000126"/>
                <a:gd name="connsiteX8" fmla="*/ 552450 w 2724151"/>
                <a:gd name="connsiteY8" fmla="*/ 1000126 h 1000126"/>
                <a:gd name="connsiteX9" fmla="*/ 525577 w 2724151"/>
                <a:gd name="connsiteY9" fmla="*/ 975801 h 1000126"/>
                <a:gd name="connsiteX10" fmla="*/ 499461 w 2724151"/>
                <a:gd name="connsiteY10" fmla="*/ 960831 h 1000126"/>
                <a:gd name="connsiteX11" fmla="*/ 481262 w 2724151"/>
                <a:gd name="connsiteY11" fmla="*/ 935688 h 1000126"/>
                <a:gd name="connsiteX12" fmla="*/ 0 w 2724151"/>
                <a:gd name="connsiteY12" fmla="*/ 500063 h 1000126"/>
                <a:gd name="connsiteX13" fmla="*/ 481264 w 2724151"/>
                <a:gd name="connsiteY13" fmla="*/ 64436 h 1000126"/>
                <a:gd name="connsiteX14" fmla="*/ 499461 w 2724151"/>
                <a:gd name="connsiteY14" fmla="*/ 39296 h 1000126"/>
                <a:gd name="connsiteX15" fmla="*/ 525574 w 2724151"/>
                <a:gd name="connsiteY15" fmla="*/ 24328 h 1000126"/>
                <a:gd name="connsiteX0" fmla="*/ 552450 w 2725086"/>
                <a:gd name="connsiteY0" fmla="*/ 180974 h 1181100"/>
                <a:gd name="connsiteX1" fmla="*/ 563103 w 2725086"/>
                <a:gd name="connsiteY1" fmla="*/ 189321 h 1181100"/>
                <a:gd name="connsiteX2" fmla="*/ 622092 w 2725086"/>
                <a:gd name="connsiteY2" fmla="*/ 180975 h 1181100"/>
                <a:gd name="connsiteX3" fmla="*/ 2397336 w 2725086"/>
                <a:gd name="connsiteY3" fmla="*/ 0 h 1181100"/>
                <a:gd name="connsiteX4" fmla="*/ 2724151 w 2725086"/>
                <a:gd name="connsiteY4" fmla="*/ 681038 h 1181100"/>
                <a:gd name="connsiteX5" fmla="*/ 2321136 w 2725086"/>
                <a:gd name="connsiteY5" fmla="*/ 1181100 h 1181100"/>
                <a:gd name="connsiteX6" fmla="*/ 622092 w 2725086"/>
                <a:gd name="connsiteY6" fmla="*/ 1181100 h 1181100"/>
                <a:gd name="connsiteX7" fmla="*/ 563102 w 2725086"/>
                <a:gd name="connsiteY7" fmla="*/ 1172754 h 1181100"/>
                <a:gd name="connsiteX8" fmla="*/ 552450 w 2725086"/>
                <a:gd name="connsiteY8" fmla="*/ 1181100 h 1181100"/>
                <a:gd name="connsiteX9" fmla="*/ 525577 w 2725086"/>
                <a:gd name="connsiteY9" fmla="*/ 1156775 h 1181100"/>
                <a:gd name="connsiteX10" fmla="*/ 499461 w 2725086"/>
                <a:gd name="connsiteY10" fmla="*/ 1141805 h 1181100"/>
                <a:gd name="connsiteX11" fmla="*/ 481262 w 2725086"/>
                <a:gd name="connsiteY11" fmla="*/ 1116662 h 1181100"/>
                <a:gd name="connsiteX12" fmla="*/ 0 w 2725086"/>
                <a:gd name="connsiteY12" fmla="*/ 681037 h 1181100"/>
                <a:gd name="connsiteX13" fmla="*/ 481264 w 2725086"/>
                <a:gd name="connsiteY13" fmla="*/ 245410 h 1181100"/>
                <a:gd name="connsiteX14" fmla="*/ 499461 w 2725086"/>
                <a:gd name="connsiteY14" fmla="*/ 220270 h 1181100"/>
                <a:gd name="connsiteX15" fmla="*/ 525574 w 2725086"/>
                <a:gd name="connsiteY15" fmla="*/ 205302 h 1181100"/>
                <a:gd name="connsiteX16" fmla="*/ 552450 w 2725086"/>
                <a:gd name="connsiteY16" fmla="*/ 180974 h 1181100"/>
                <a:gd name="connsiteX0" fmla="*/ 552450 w 2725086"/>
                <a:gd name="connsiteY0" fmla="*/ 180974 h 1181100"/>
                <a:gd name="connsiteX1" fmla="*/ 563103 w 2725086"/>
                <a:gd name="connsiteY1" fmla="*/ 189321 h 1181100"/>
                <a:gd name="connsiteX2" fmla="*/ 622092 w 2725086"/>
                <a:gd name="connsiteY2" fmla="*/ 180975 h 1181100"/>
                <a:gd name="connsiteX3" fmla="*/ 2397336 w 2725086"/>
                <a:gd name="connsiteY3" fmla="*/ 0 h 1181100"/>
                <a:gd name="connsiteX4" fmla="*/ 2724151 w 2725086"/>
                <a:gd name="connsiteY4" fmla="*/ 681038 h 1181100"/>
                <a:gd name="connsiteX5" fmla="*/ 2321136 w 2725086"/>
                <a:gd name="connsiteY5" fmla="*/ 971550 h 1181100"/>
                <a:gd name="connsiteX6" fmla="*/ 622092 w 2725086"/>
                <a:gd name="connsiteY6" fmla="*/ 1181100 h 1181100"/>
                <a:gd name="connsiteX7" fmla="*/ 563102 w 2725086"/>
                <a:gd name="connsiteY7" fmla="*/ 1172754 h 1181100"/>
                <a:gd name="connsiteX8" fmla="*/ 552450 w 2725086"/>
                <a:gd name="connsiteY8" fmla="*/ 1181100 h 1181100"/>
                <a:gd name="connsiteX9" fmla="*/ 525577 w 2725086"/>
                <a:gd name="connsiteY9" fmla="*/ 1156775 h 1181100"/>
                <a:gd name="connsiteX10" fmla="*/ 499461 w 2725086"/>
                <a:gd name="connsiteY10" fmla="*/ 1141805 h 1181100"/>
                <a:gd name="connsiteX11" fmla="*/ 481262 w 2725086"/>
                <a:gd name="connsiteY11" fmla="*/ 1116662 h 1181100"/>
                <a:gd name="connsiteX12" fmla="*/ 0 w 2725086"/>
                <a:gd name="connsiteY12" fmla="*/ 681037 h 1181100"/>
                <a:gd name="connsiteX13" fmla="*/ 481264 w 2725086"/>
                <a:gd name="connsiteY13" fmla="*/ 245410 h 1181100"/>
                <a:gd name="connsiteX14" fmla="*/ 499461 w 2725086"/>
                <a:gd name="connsiteY14" fmla="*/ 220270 h 1181100"/>
                <a:gd name="connsiteX15" fmla="*/ 525574 w 2725086"/>
                <a:gd name="connsiteY15" fmla="*/ 205302 h 1181100"/>
                <a:gd name="connsiteX16" fmla="*/ 552450 w 2725086"/>
                <a:gd name="connsiteY16" fmla="*/ 180974 h 1181100"/>
                <a:gd name="connsiteX0" fmla="*/ 552450 w 2744019"/>
                <a:gd name="connsiteY0" fmla="*/ 180974 h 1181100"/>
                <a:gd name="connsiteX1" fmla="*/ 563103 w 2744019"/>
                <a:gd name="connsiteY1" fmla="*/ 189321 h 1181100"/>
                <a:gd name="connsiteX2" fmla="*/ 622092 w 2744019"/>
                <a:gd name="connsiteY2" fmla="*/ 180975 h 1181100"/>
                <a:gd name="connsiteX3" fmla="*/ 2397336 w 2744019"/>
                <a:gd name="connsiteY3" fmla="*/ 0 h 1181100"/>
                <a:gd name="connsiteX4" fmla="*/ 2743201 w 2744019"/>
                <a:gd name="connsiteY4" fmla="*/ 490538 h 1181100"/>
                <a:gd name="connsiteX5" fmla="*/ 2321136 w 2744019"/>
                <a:gd name="connsiteY5" fmla="*/ 971550 h 1181100"/>
                <a:gd name="connsiteX6" fmla="*/ 622092 w 2744019"/>
                <a:gd name="connsiteY6" fmla="*/ 1181100 h 1181100"/>
                <a:gd name="connsiteX7" fmla="*/ 563102 w 2744019"/>
                <a:gd name="connsiteY7" fmla="*/ 1172754 h 1181100"/>
                <a:gd name="connsiteX8" fmla="*/ 552450 w 2744019"/>
                <a:gd name="connsiteY8" fmla="*/ 1181100 h 1181100"/>
                <a:gd name="connsiteX9" fmla="*/ 525577 w 2744019"/>
                <a:gd name="connsiteY9" fmla="*/ 1156775 h 1181100"/>
                <a:gd name="connsiteX10" fmla="*/ 499461 w 2744019"/>
                <a:gd name="connsiteY10" fmla="*/ 1141805 h 1181100"/>
                <a:gd name="connsiteX11" fmla="*/ 481262 w 2744019"/>
                <a:gd name="connsiteY11" fmla="*/ 1116662 h 1181100"/>
                <a:gd name="connsiteX12" fmla="*/ 0 w 2744019"/>
                <a:gd name="connsiteY12" fmla="*/ 681037 h 1181100"/>
                <a:gd name="connsiteX13" fmla="*/ 481264 w 2744019"/>
                <a:gd name="connsiteY13" fmla="*/ 245410 h 1181100"/>
                <a:gd name="connsiteX14" fmla="*/ 499461 w 2744019"/>
                <a:gd name="connsiteY14" fmla="*/ 220270 h 1181100"/>
                <a:gd name="connsiteX15" fmla="*/ 525574 w 2744019"/>
                <a:gd name="connsiteY15" fmla="*/ 205302 h 1181100"/>
                <a:gd name="connsiteX16" fmla="*/ 552450 w 2744019"/>
                <a:gd name="connsiteY16" fmla="*/ 180974 h 1181100"/>
                <a:gd name="connsiteX0" fmla="*/ 552450 w 2744019"/>
                <a:gd name="connsiteY0" fmla="*/ 180974 h 1181100"/>
                <a:gd name="connsiteX1" fmla="*/ 563103 w 2744019"/>
                <a:gd name="connsiteY1" fmla="*/ 189321 h 1181100"/>
                <a:gd name="connsiteX2" fmla="*/ 622092 w 2744019"/>
                <a:gd name="connsiteY2" fmla="*/ 180975 h 1181100"/>
                <a:gd name="connsiteX3" fmla="*/ 2397336 w 2744019"/>
                <a:gd name="connsiteY3" fmla="*/ 0 h 1181100"/>
                <a:gd name="connsiteX4" fmla="*/ 2743201 w 2744019"/>
                <a:gd name="connsiteY4" fmla="*/ 490538 h 1181100"/>
                <a:gd name="connsiteX5" fmla="*/ 2321136 w 2744019"/>
                <a:gd name="connsiteY5" fmla="*/ 971550 h 1181100"/>
                <a:gd name="connsiteX6" fmla="*/ 860397 w 2744019"/>
                <a:gd name="connsiteY6" fmla="*/ 1173971 h 1181100"/>
                <a:gd name="connsiteX7" fmla="*/ 622092 w 2744019"/>
                <a:gd name="connsiteY7" fmla="*/ 1181100 h 1181100"/>
                <a:gd name="connsiteX8" fmla="*/ 563102 w 2744019"/>
                <a:gd name="connsiteY8" fmla="*/ 1172754 h 1181100"/>
                <a:gd name="connsiteX9" fmla="*/ 552450 w 2744019"/>
                <a:gd name="connsiteY9" fmla="*/ 1181100 h 1181100"/>
                <a:gd name="connsiteX10" fmla="*/ 525577 w 2744019"/>
                <a:gd name="connsiteY10" fmla="*/ 1156775 h 1181100"/>
                <a:gd name="connsiteX11" fmla="*/ 499461 w 2744019"/>
                <a:gd name="connsiteY11" fmla="*/ 1141805 h 1181100"/>
                <a:gd name="connsiteX12" fmla="*/ 481262 w 2744019"/>
                <a:gd name="connsiteY12" fmla="*/ 1116662 h 1181100"/>
                <a:gd name="connsiteX13" fmla="*/ 0 w 2744019"/>
                <a:gd name="connsiteY13" fmla="*/ 681037 h 1181100"/>
                <a:gd name="connsiteX14" fmla="*/ 481264 w 2744019"/>
                <a:gd name="connsiteY14" fmla="*/ 245410 h 1181100"/>
                <a:gd name="connsiteX15" fmla="*/ 499461 w 2744019"/>
                <a:gd name="connsiteY15" fmla="*/ 220270 h 1181100"/>
                <a:gd name="connsiteX16" fmla="*/ 525574 w 2744019"/>
                <a:gd name="connsiteY16" fmla="*/ 205302 h 1181100"/>
                <a:gd name="connsiteX17" fmla="*/ 552450 w 2744019"/>
                <a:gd name="connsiteY17" fmla="*/ 180974 h 1181100"/>
                <a:gd name="connsiteX0" fmla="*/ 552450 w 2744019"/>
                <a:gd name="connsiteY0" fmla="*/ 195068 h 1195194"/>
                <a:gd name="connsiteX1" fmla="*/ 563103 w 2744019"/>
                <a:gd name="connsiteY1" fmla="*/ 203415 h 1195194"/>
                <a:gd name="connsiteX2" fmla="*/ 622092 w 2744019"/>
                <a:gd name="connsiteY2" fmla="*/ 195069 h 1195194"/>
                <a:gd name="connsiteX3" fmla="*/ 1469997 w 2744019"/>
                <a:gd name="connsiteY3" fmla="*/ 155786 h 1195194"/>
                <a:gd name="connsiteX4" fmla="*/ 2397336 w 2744019"/>
                <a:gd name="connsiteY4" fmla="*/ 14094 h 1195194"/>
                <a:gd name="connsiteX5" fmla="*/ 2743201 w 2744019"/>
                <a:gd name="connsiteY5" fmla="*/ 504632 h 1195194"/>
                <a:gd name="connsiteX6" fmla="*/ 2321136 w 2744019"/>
                <a:gd name="connsiteY6" fmla="*/ 985644 h 1195194"/>
                <a:gd name="connsiteX7" fmla="*/ 860397 w 2744019"/>
                <a:gd name="connsiteY7" fmla="*/ 1188065 h 1195194"/>
                <a:gd name="connsiteX8" fmla="*/ 622092 w 2744019"/>
                <a:gd name="connsiteY8" fmla="*/ 1195194 h 1195194"/>
                <a:gd name="connsiteX9" fmla="*/ 563102 w 2744019"/>
                <a:gd name="connsiteY9" fmla="*/ 1186848 h 1195194"/>
                <a:gd name="connsiteX10" fmla="*/ 552450 w 2744019"/>
                <a:gd name="connsiteY10" fmla="*/ 1195194 h 1195194"/>
                <a:gd name="connsiteX11" fmla="*/ 525577 w 2744019"/>
                <a:gd name="connsiteY11" fmla="*/ 1170869 h 1195194"/>
                <a:gd name="connsiteX12" fmla="*/ 499461 w 2744019"/>
                <a:gd name="connsiteY12" fmla="*/ 1155899 h 1195194"/>
                <a:gd name="connsiteX13" fmla="*/ 481262 w 2744019"/>
                <a:gd name="connsiteY13" fmla="*/ 1130756 h 1195194"/>
                <a:gd name="connsiteX14" fmla="*/ 0 w 2744019"/>
                <a:gd name="connsiteY14" fmla="*/ 695131 h 1195194"/>
                <a:gd name="connsiteX15" fmla="*/ 481264 w 2744019"/>
                <a:gd name="connsiteY15" fmla="*/ 259504 h 1195194"/>
                <a:gd name="connsiteX16" fmla="*/ 499461 w 2744019"/>
                <a:gd name="connsiteY16" fmla="*/ 234364 h 1195194"/>
                <a:gd name="connsiteX17" fmla="*/ 525574 w 2744019"/>
                <a:gd name="connsiteY17" fmla="*/ 219396 h 1195194"/>
                <a:gd name="connsiteX18" fmla="*/ 552450 w 2744019"/>
                <a:gd name="connsiteY18" fmla="*/ 195068 h 1195194"/>
                <a:gd name="connsiteX0" fmla="*/ 552450 w 2744019"/>
                <a:gd name="connsiteY0" fmla="*/ 267681 h 1267807"/>
                <a:gd name="connsiteX1" fmla="*/ 563103 w 2744019"/>
                <a:gd name="connsiteY1" fmla="*/ 276028 h 1267807"/>
                <a:gd name="connsiteX2" fmla="*/ 622092 w 2744019"/>
                <a:gd name="connsiteY2" fmla="*/ 267682 h 1267807"/>
                <a:gd name="connsiteX3" fmla="*/ 1469997 w 2744019"/>
                <a:gd name="connsiteY3" fmla="*/ 228399 h 1267807"/>
                <a:gd name="connsiteX4" fmla="*/ 2397336 w 2744019"/>
                <a:gd name="connsiteY4" fmla="*/ 10507 h 1267807"/>
                <a:gd name="connsiteX5" fmla="*/ 2743201 w 2744019"/>
                <a:gd name="connsiteY5" fmla="*/ 577245 h 1267807"/>
                <a:gd name="connsiteX6" fmla="*/ 2321136 w 2744019"/>
                <a:gd name="connsiteY6" fmla="*/ 1058257 h 1267807"/>
                <a:gd name="connsiteX7" fmla="*/ 860397 w 2744019"/>
                <a:gd name="connsiteY7" fmla="*/ 1260678 h 1267807"/>
                <a:gd name="connsiteX8" fmla="*/ 622092 w 2744019"/>
                <a:gd name="connsiteY8" fmla="*/ 1267807 h 1267807"/>
                <a:gd name="connsiteX9" fmla="*/ 563102 w 2744019"/>
                <a:gd name="connsiteY9" fmla="*/ 1259461 h 1267807"/>
                <a:gd name="connsiteX10" fmla="*/ 552450 w 2744019"/>
                <a:gd name="connsiteY10" fmla="*/ 1267807 h 1267807"/>
                <a:gd name="connsiteX11" fmla="*/ 525577 w 2744019"/>
                <a:gd name="connsiteY11" fmla="*/ 1243482 h 1267807"/>
                <a:gd name="connsiteX12" fmla="*/ 499461 w 2744019"/>
                <a:gd name="connsiteY12" fmla="*/ 1228512 h 1267807"/>
                <a:gd name="connsiteX13" fmla="*/ 481262 w 2744019"/>
                <a:gd name="connsiteY13" fmla="*/ 1203369 h 1267807"/>
                <a:gd name="connsiteX14" fmla="*/ 0 w 2744019"/>
                <a:gd name="connsiteY14" fmla="*/ 767744 h 1267807"/>
                <a:gd name="connsiteX15" fmla="*/ 481264 w 2744019"/>
                <a:gd name="connsiteY15" fmla="*/ 332117 h 1267807"/>
                <a:gd name="connsiteX16" fmla="*/ 499461 w 2744019"/>
                <a:gd name="connsiteY16" fmla="*/ 306977 h 1267807"/>
                <a:gd name="connsiteX17" fmla="*/ 525574 w 2744019"/>
                <a:gd name="connsiteY17" fmla="*/ 292009 h 1267807"/>
                <a:gd name="connsiteX18" fmla="*/ 552450 w 2744019"/>
                <a:gd name="connsiteY18" fmla="*/ 267681 h 1267807"/>
                <a:gd name="connsiteX0" fmla="*/ 552450 w 2744282"/>
                <a:gd name="connsiteY0" fmla="*/ 231117 h 1231243"/>
                <a:gd name="connsiteX1" fmla="*/ 563103 w 2744282"/>
                <a:gd name="connsiteY1" fmla="*/ 239464 h 1231243"/>
                <a:gd name="connsiteX2" fmla="*/ 622092 w 2744282"/>
                <a:gd name="connsiteY2" fmla="*/ 231118 h 1231243"/>
                <a:gd name="connsiteX3" fmla="*/ 1469997 w 2744282"/>
                <a:gd name="connsiteY3" fmla="*/ 191835 h 1231243"/>
                <a:gd name="connsiteX4" fmla="*/ 2406861 w 2744282"/>
                <a:gd name="connsiteY4" fmla="*/ 12043 h 1231243"/>
                <a:gd name="connsiteX5" fmla="*/ 2743201 w 2744282"/>
                <a:gd name="connsiteY5" fmla="*/ 540681 h 1231243"/>
                <a:gd name="connsiteX6" fmla="*/ 2321136 w 2744282"/>
                <a:gd name="connsiteY6" fmla="*/ 1021693 h 1231243"/>
                <a:gd name="connsiteX7" fmla="*/ 860397 w 2744282"/>
                <a:gd name="connsiteY7" fmla="*/ 1224114 h 1231243"/>
                <a:gd name="connsiteX8" fmla="*/ 622092 w 2744282"/>
                <a:gd name="connsiteY8" fmla="*/ 1231243 h 1231243"/>
                <a:gd name="connsiteX9" fmla="*/ 563102 w 2744282"/>
                <a:gd name="connsiteY9" fmla="*/ 1222897 h 1231243"/>
                <a:gd name="connsiteX10" fmla="*/ 552450 w 2744282"/>
                <a:gd name="connsiteY10" fmla="*/ 1231243 h 1231243"/>
                <a:gd name="connsiteX11" fmla="*/ 525577 w 2744282"/>
                <a:gd name="connsiteY11" fmla="*/ 1206918 h 1231243"/>
                <a:gd name="connsiteX12" fmla="*/ 499461 w 2744282"/>
                <a:gd name="connsiteY12" fmla="*/ 1191948 h 1231243"/>
                <a:gd name="connsiteX13" fmla="*/ 481262 w 2744282"/>
                <a:gd name="connsiteY13" fmla="*/ 1166805 h 1231243"/>
                <a:gd name="connsiteX14" fmla="*/ 0 w 2744282"/>
                <a:gd name="connsiteY14" fmla="*/ 731180 h 1231243"/>
                <a:gd name="connsiteX15" fmla="*/ 481264 w 2744282"/>
                <a:gd name="connsiteY15" fmla="*/ 295553 h 1231243"/>
                <a:gd name="connsiteX16" fmla="*/ 499461 w 2744282"/>
                <a:gd name="connsiteY16" fmla="*/ 270413 h 1231243"/>
                <a:gd name="connsiteX17" fmla="*/ 525574 w 2744282"/>
                <a:gd name="connsiteY17" fmla="*/ 255445 h 1231243"/>
                <a:gd name="connsiteX18" fmla="*/ 552450 w 2744282"/>
                <a:gd name="connsiteY18" fmla="*/ 231117 h 1231243"/>
                <a:gd name="connsiteX0" fmla="*/ 552450 w 2772106"/>
                <a:gd name="connsiteY0" fmla="*/ 219108 h 1219234"/>
                <a:gd name="connsiteX1" fmla="*/ 563103 w 2772106"/>
                <a:gd name="connsiteY1" fmla="*/ 227455 h 1219234"/>
                <a:gd name="connsiteX2" fmla="*/ 622092 w 2772106"/>
                <a:gd name="connsiteY2" fmla="*/ 219109 h 1219234"/>
                <a:gd name="connsiteX3" fmla="*/ 1469997 w 2772106"/>
                <a:gd name="connsiteY3" fmla="*/ 179826 h 1219234"/>
                <a:gd name="connsiteX4" fmla="*/ 2406861 w 2772106"/>
                <a:gd name="connsiteY4" fmla="*/ 34 h 1219234"/>
                <a:gd name="connsiteX5" fmla="*/ 2698721 w 2772106"/>
                <a:gd name="connsiteY5" fmla="*/ 141727 h 1219234"/>
                <a:gd name="connsiteX6" fmla="*/ 2743201 w 2772106"/>
                <a:gd name="connsiteY6" fmla="*/ 528672 h 1219234"/>
                <a:gd name="connsiteX7" fmla="*/ 2321136 w 2772106"/>
                <a:gd name="connsiteY7" fmla="*/ 1009684 h 1219234"/>
                <a:gd name="connsiteX8" fmla="*/ 860397 w 2772106"/>
                <a:gd name="connsiteY8" fmla="*/ 1212105 h 1219234"/>
                <a:gd name="connsiteX9" fmla="*/ 622092 w 2772106"/>
                <a:gd name="connsiteY9" fmla="*/ 1219234 h 1219234"/>
                <a:gd name="connsiteX10" fmla="*/ 563102 w 2772106"/>
                <a:gd name="connsiteY10" fmla="*/ 1210888 h 1219234"/>
                <a:gd name="connsiteX11" fmla="*/ 552450 w 2772106"/>
                <a:gd name="connsiteY11" fmla="*/ 1219234 h 1219234"/>
                <a:gd name="connsiteX12" fmla="*/ 525577 w 2772106"/>
                <a:gd name="connsiteY12" fmla="*/ 1194909 h 1219234"/>
                <a:gd name="connsiteX13" fmla="*/ 499461 w 2772106"/>
                <a:gd name="connsiteY13" fmla="*/ 1179939 h 1219234"/>
                <a:gd name="connsiteX14" fmla="*/ 481262 w 2772106"/>
                <a:gd name="connsiteY14" fmla="*/ 1154796 h 1219234"/>
                <a:gd name="connsiteX15" fmla="*/ 0 w 2772106"/>
                <a:gd name="connsiteY15" fmla="*/ 719171 h 1219234"/>
                <a:gd name="connsiteX16" fmla="*/ 481264 w 2772106"/>
                <a:gd name="connsiteY16" fmla="*/ 283544 h 1219234"/>
                <a:gd name="connsiteX17" fmla="*/ 499461 w 2772106"/>
                <a:gd name="connsiteY17" fmla="*/ 258404 h 1219234"/>
                <a:gd name="connsiteX18" fmla="*/ 525574 w 2772106"/>
                <a:gd name="connsiteY18" fmla="*/ 243436 h 1219234"/>
                <a:gd name="connsiteX19" fmla="*/ 552450 w 2772106"/>
                <a:gd name="connsiteY19" fmla="*/ 219108 h 1219234"/>
                <a:gd name="connsiteX0" fmla="*/ 552450 w 2772106"/>
                <a:gd name="connsiteY0" fmla="*/ 219108 h 1219234"/>
                <a:gd name="connsiteX1" fmla="*/ 563103 w 2772106"/>
                <a:gd name="connsiteY1" fmla="*/ 227455 h 1219234"/>
                <a:gd name="connsiteX2" fmla="*/ 622092 w 2772106"/>
                <a:gd name="connsiteY2" fmla="*/ 219109 h 1219234"/>
                <a:gd name="connsiteX3" fmla="*/ 1469997 w 2772106"/>
                <a:gd name="connsiteY3" fmla="*/ 179826 h 1219234"/>
                <a:gd name="connsiteX4" fmla="*/ 2406861 w 2772106"/>
                <a:gd name="connsiteY4" fmla="*/ 34 h 1219234"/>
                <a:gd name="connsiteX5" fmla="*/ 2698721 w 2772106"/>
                <a:gd name="connsiteY5" fmla="*/ 141727 h 1219234"/>
                <a:gd name="connsiteX6" fmla="*/ 2743201 w 2772106"/>
                <a:gd name="connsiteY6" fmla="*/ 528672 h 1219234"/>
                <a:gd name="connsiteX7" fmla="*/ 2321136 w 2772106"/>
                <a:gd name="connsiteY7" fmla="*/ 1009684 h 1219234"/>
                <a:gd name="connsiteX8" fmla="*/ 1517621 w 2772106"/>
                <a:gd name="connsiteY8" fmla="*/ 1160901 h 1219234"/>
                <a:gd name="connsiteX9" fmla="*/ 860397 w 2772106"/>
                <a:gd name="connsiteY9" fmla="*/ 1212105 h 1219234"/>
                <a:gd name="connsiteX10" fmla="*/ 622092 w 2772106"/>
                <a:gd name="connsiteY10" fmla="*/ 1219234 h 1219234"/>
                <a:gd name="connsiteX11" fmla="*/ 563102 w 2772106"/>
                <a:gd name="connsiteY11" fmla="*/ 1210888 h 1219234"/>
                <a:gd name="connsiteX12" fmla="*/ 552450 w 2772106"/>
                <a:gd name="connsiteY12" fmla="*/ 1219234 h 1219234"/>
                <a:gd name="connsiteX13" fmla="*/ 525577 w 2772106"/>
                <a:gd name="connsiteY13" fmla="*/ 1194909 h 1219234"/>
                <a:gd name="connsiteX14" fmla="*/ 499461 w 2772106"/>
                <a:gd name="connsiteY14" fmla="*/ 1179939 h 1219234"/>
                <a:gd name="connsiteX15" fmla="*/ 481262 w 2772106"/>
                <a:gd name="connsiteY15" fmla="*/ 1154796 h 1219234"/>
                <a:gd name="connsiteX16" fmla="*/ 0 w 2772106"/>
                <a:gd name="connsiteY16" fmla="*/ 719171 h 1219234"/>
                <a:gd name="connsiteX17" fmla="*/ 481264 w 2772106"/>
                <a:gd name="connsiteY17" fmla="*/ 283544 h 1219234"/>
                <a:gd name="connsiteX18" fmla="*/ 499461 w 2772106"/>
                <a:gd name="connsiteY18" fmla="*/ 258404 h 1219234"/>
                <a:gd name="connsiteX19" fmla="*/ 525574 w 2772106"/>
                <a:gd name="connsiteY19" fmla="*/ 243436 h 1219234"/>
                <a:gd name="connsiteX20" fmla="*/ 552450 w 2772106"/>
                <a:gd name="connsiteY20" fmla="*/ 219108 h 1219234"/>
                <a:gd name="connsiteX0" fmla="*/ 552450 w 2772106"/>
                <a:gd name="connsiteY0" fmla="*/ 304812 h 1304938"/>
                <a:gd name="connsiteX1" fmla="*/ 563103 w 2772106"/>
                <a:gd name="connsiteY1" fmla="*/ 313159 h 1304938"/>
                <a:gd name="connsiteX2" fmla="*/ 622092 w 2772106"/>
                <a:gd name="connsiteY2" fmla="*/ 304813 h 1304938"/>
                <a:gd name="connsiteX3" fmla="*/ 1469997 w 2772106"/>
                <a:gd name="connsiteY3" fmla="*/ 265530 h 1304938"/>
                <a:gd name="connsiteX4" fmla="*/ 2416386 w 2772106"/>
                <a:gd name="connsiteY4" fmla="*/ 13 h 1304938"/>
                <a:gd name="connsiteX5" fmla="*/ 2698721 w 2772106"/>
                <a:gd name="connsiteY5" fmla="*/ 227431 h 1304938"/>
                <a:gd name="connsiteX6" fmla="*/ 2743201 w 2772106"/>
                <a:gd name="connsiteY6" fmla="*/ 614376 h 1304938"/>
                <a:gd name="connsiteX7" fmla="*/ 2321136 w 2772106"/>
                <a:gd name="connsiteY7" fmla="*/ 1095388 h 1304938"/>
                <a:gd name="connsiteX8" fmla="*/ 1517621 w 2772106"/>
                <a:gd name="connsiteY8" fmla="*/ 1246605 h 1304938"/>
                <a:gd name="connsiteX9" fmla="*/ 860397 w 2772106"/>
                <a:gd name="connsiteY9" fmla="*/ 1297809 h 1304938"/>
                <a:gd name="connsiteX10" fmla="*/ 622092 w 2772106"/>
                <a:gd name="connsiteY10" fmla="*/ 1304938 h 1304938"/>
                <a:gd name="connsiteX11" fmla="*/ 563102 w 2772106"/>
                <a:gd name="connsiteY11" fmla="*/ 1296592 h 1304938"/>
                <a:gd name="connsiteX12" fmla="*/ 552450 w 2772106"/>
                <a:gd name="connsiteY12" fmla="*/ 1304938 h 1304938"/>
                <a:gd name="connsiteX13" fmla="*/ 525577 w 2772106"/>
                <a:gd name="connsiteY13" fmla="*/ 1280613 h 1304938"/>
                <a:gd name="connsiteX14" fmla="*/ 499461 w 2772106"/>
                <a:gd name="connsiteY14" fmla="*/ 1265643 h 1304938"/>
                <a:gd name="connsiteX15" fmla="*/ 481262 w 2772106"/>
                <a:gd name="connsiteY15" fmla="*/ 1240500 h 1304938"/>
                <a:gd name="connsiteX16" fmla="*/ 0 w 2772106"/>
                <a:gd name="connsiteY16" fmla="*/ 804875 h 1304938"/>
                <a:gd name="connsiteX17" fmla="*/ 481264 w 2772106"/>
                <a:gd name="connsiteY17" fmla="*/ 369248 h 1304938"/>
                <a:gd name="connsiteX18" fmla="*/ 499461 w 2772106"/>
                <a:gd name="connsiteY18" fmla="*/ 344108 h 1304938"/>
                <a:gd name="connsiteX19" fmla="*/ 525574 w 2772106"/>
                <a:gd name="connsiteY19" fmla="*/ 329140 h 1304938"/>
                <a:gd name="connsiteX20" fmla="*/ 552450 w 2772106"/>
                <a:gd name="connsiteY20" fmla="*/ 304812 h 1304938"/>
                <a:gd name="connsiteX0" fmla="*/ 552450 w 2792423"/>
                <a:gd name="connsiteY0" fmla="*/ 304813 h 1304939"/>
                <a:gd name="connsiteX1" fmla="*/ 563103 w 2792423"/>
                <a:gd name="connsiteY1" fmla="*/ 313160 h 1304939"/>
                <a:gd name="connsiteX2" fmla="*/ 622092 w 2792423"/>
                <a:gd name="connsiteY2" fmla="*/ 304814 h 1304939"/>
                <a:gd name="connsiteX3" fmla="*/ 1469997 w 2792423"/>
                <a:gd name="connsiteY3" fmla="*/ 265531 h 1304939"/>
                <a:gd name="connsiteX4" fmla="*/ 2416386 w 2792423"/>
                <a:gd name="connsiteY4" fmla="*/ 14 h 1304939"/>
                <a:gd name="connsiteX5" fmla="*/ 2746346 w 2792423"/>
                <a:gd name="connsiteY5" fmla="*/ 217907 h 1304939"/>
                <a:gd name="connsiteX6" fmla="*/ 2743201 w 2792423"/>
                <a:gd name="connsiteY6" fmla="*/ 614377 h 1304939"/>
                <a:gd name="connsiteX7" fmla="*/ 2321136 w 2792423"/>
                <a:gd name="connsiteY7" fmla="*/ 1095389 h 1304939"/>
                <a:gd name="connsiteX8" fmla="*/ 1517621 w 2792423"/>
                <a:gd name="connsiteY8" fmla="*/ 1246606 h 1304939"/>
                <a:gd name="connsiteX9" fmla="*/ 860397 w 2792423"/>
                <a:gd name="connsiteY9" fmla="*/ 1297810 h 1304939"/>
                <a:gd name="connsiteX10" fmla="*/ 622092 w 2792423"/>
                <a:gd name="connsiteY10" fmla="*/ 1304939 h 1304939"/>
                <a:gd name="connsiteX11" fmla="*/ 563102 w 2792423"/>
                <a:gd name="connsiteY11" fmla="*/ 1296593 h 1304939"/>
                <a:gd name="connsiteX12" fmla="*/ 552450 w 2792423"/>
                <a:gd name="connsiteY12" fmla="*/ 1304939 h 1304939"/>
                <a:gd name="connsiteX13" fmla="*/ 525577 w 2792423"/>
                <a:gd name="connsiteY13" fmla="*/ 1280614 h 1304939"/>
                <a:gd name="connsiteX14" fmla="*/ 499461 w 2792423"/>
                <a:gd name="connsiteY14" fmla="*/ 1265644 h 1304939"/>
                <a:gd name="connsiteX15" fmla="*/ 481262 w 2792423"/>
                <a:gd name="connsiteY15" fmla="*/ 1240501 h 1304939"/>
                <a:gd name="connsiteX16" fmla="*/ 0 w 2792423"/>
                <a:gd name="connsiteY16" fmla="*/ 804876 h 1304939"/>
                <a:gd name="connsiteX17" fmla="*/ 481264 w 2792423"/>
                <a:gd name="connsiteY17" fmla="*/ 369249 h 1304939"/>
                <a:gd name="connsiteX18" fmla="*/ 499461 w 2792423"/>
                <a:gd name="connsiteY18" fmla="*/ 344109 h 1304939"/>
                <a:gd name="connsiteX19" fmla="*/ 525574 w 2792423"/>
                <a:gd name="connsiteY19" fmla="*/ 329141 h 1304939"/>
                <a:gd name="connsiteX20" fmla="*/ 552450 w 2792423"/>
                <a:gd name="connsiteY20" fmla="*/ 304813 h 1304939"/>
                <a:gd name="connsiteX0" fmla="*/ 552450 w 2787689"/>
                <a:gd name="connsiteY0" fmla="*/ 304813 h 1304939"/>
                <a:gd name="connsiteX1" fmla="*/ 563103 w 2787689"/>
                <a:gd name="connsiteY1" fmla="*/ 313160 h 1304939"/>
                <a:gd name="connsiteX2" fmla="*/ 622092 w 2787689"/>
                <a:gd name="connsiteY2" fmla="*/ 304814 h 1304939"/>
                <a:gd name="connsiteX3" fmla="*/ 1469997 w 2787689"/>
                <a:gd name="connsiteY3" fmla="*/ 265531 h 1304939"/>
                <a:gd name="connsiteX4" fmla="*/ 2416386 w 2787689"/>
                <a:gd name="connsiteY4" fmla="*/ 14 h 1304939"/>
                <a:gd name="connsiteX5" fmla="*/ 2746346 w 2787689"/>
                <a:gd name="connsiteY5" fmla="*/ 217907 h 1304939"/>
                <a:gd name="connsiteX6" fmla="*/ 2733676 w 2787689"/>
                <a:gd name="connsiteY6" fmla="*/ 681052 h 1304939"/>
                <a:gd name="connsiteX7" fmla="*/ 2321136 w 2787689"/>
                <a:gd name="connsiteY7" fmla="*/ 1095389 h 1304939"/>
                <a:gd name="connsiteX8" fmla="*/ 1517621 w 2787689"/>
                <a:gd name="connsiteY8" fmla="*/ 1246606 h 1304939"/>
                <a:gd name="connsiteX9" fmla="*/ 860397 w 2787689"/>
                <a:gd name="connsiteY9" fmla="*/ 1297810 h 1304939"/>
                <a:gd name="connsiteX10" fmla="*/ 622092 w 2787689"/>
                <a:gd name="connsiteY10" fmla="*/ 1304939 h 1304939"/>
                <a:gd name="connsiteX11" fmla="*/ 563102 w 2787689"/>
                <a:gd name="connsiteY11" fmla="*/ 1296593 h 1304939"/>
                <a:gd name="connsiteX12" fmla="*/ 552450 w 2787689"/>
                <a:gd name="connsiteY12" fmla="*/ 1304939 h 1304939"/>
                <a:gd name="connsiteX13" fmla="*/ 525577 w 2787689"/>
                <a:gd name="connsiteY13" fmla="*/ 1280614 h 1304939"/>
                <a:gd name="connsiteX14" fmla="*/ 499461 w 2787689"/>
                <a:gd name="connsiteY14" fmla="*/ 1265644 h 1304939"/>
                <a:gd name="connsiteX15" fmla="*/ 481262 w 2787689"/>
                <a:gd name="connsiteY15" fmla="*/ 1240501 h 1304939"/>
                <a:gd name="connsiteX16" fmla="*/ 0 w 2787689"/>
                <a:gd name="connsiteY16" fmla="*/ 804876 h 1304939"/>
                <a:gd name="connsiteX17" fmla="*/ 481264 w 2787689"/>
                <a:gd name="connsiteY17" fmla="*/ 369249 h 1304939"/>
                <a:gd name="connsiteX18" fmla="*/ 499461 w 2787689"/>
                <a:gd name="connsiteY18" fmla="*/ 344109 h 1304939"/>
                <a:gd name="connsiteX19" fmla="*/ 525574 w 2787689"/>
                <a:gd name="connsiteY19" fmla="*/ 329141 h 1304939"/>
                <a:gd name="connsiteX20" fmla="*/ 552450 w 2787689"/>
                <a:gd name="connsiteY20" fmla="*/ 304813 h 1304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787689" h="1304939">
                  <a:moveTo>
                    <a:pt x="552450" y="304813"/>
                  </a:moveTo>
                  <a:lnTo>
                    <a:pt x="563103" y="313160"/>
                  </a:lnTo>
                  <a:lnTo>
                    <a:pt x="622092" y="304814"/>
                  </a:lnTo>
                  <a:cubicBezTo>
                    <a:pt x="768479" y="290526"/>
                    <a:pt x="1174123" y="295694"/>
                    <a:pt x="1469997" y="265531"/>
                  </a:cubicBezTo>
                  <a:cubicBezTo>
                    <a:pt x="1765871" y="235368"/>
                    <a:pt x="2219536" y="1601"/>
                    <a:pt x="2416386" y="14"/>
                  </a:cubicBezTo>
                  <a:cubicBezTo>
                    <a:pt x="2613236" y="-1573"/>
                    <a:pt x="2690289" y="129801"/>
                    <a:pt x="2746346" y="217907"/>
                  </a:cubicBezTo>
                  <a:cubicBezTo>
                    <a:pt x="2802403" y="306013"/>
                    <a:pt x="2804544" y="534805"/>
                    <a:pt x="2733676" y="681052"/>
                  </a:cubicBezTo>
                  <a:cubicBezTo>
                    <a:pt x="2662808" y="827299"/>
                    <a:pt x="2534924" y="993193"/>
                    <a:pt x="2321136" y="1095389"/>
                  </a:cubicBezTo>
                  <a:cubicBezTo>
                    <a:pt x="2107348" y="1197586"/>
                    <a:pt x="1761078" y="1212869"/>
                    <a:pt x="1517621" y="1246606"/>
                  </a:cubicBezTo>
                  <a:cubicBezTo>
                    <a:pt x="1274165" y="1280343"/>
                    <a:pt x="1000127" y="1284913"/>
                    <a:pt x="860397" y="1297810"/>
                  </a:cubicBezTo>
                  <a:lnTo>
                    <a:pt x="622092" y="1304939"/>
                  </a:lnTo>
                  <a:lnTo>
                    <a:pt x="563102" y="1296593"/>
                  </a:lnTo>
                  <a:lnTo>
                    <a:pt x="552450" y="1304939"/>
                  </a:lnTo>
                  <a:lnTo>
                    <a:pt x="525577" y="1280614"/>
                  </a:lnTo>
                  <a:lnTo>
                    <a:pt x="499461" y="1265644"/>
                  </a:lnTo>
                  <a:lnTo>
                    <a:pt x="481262" y="1240501"/>
                  </a:lnTo>
                  <a:lnTo>
                    <a:pt x="0" y="804876"/>
                  </a:lnTo>
                  <a:lnTo>
                    <a:pt x="481264" y="369249"/>
                  </a:lnTo>
                  <a:lnTo>
                    <a:pt x="499461" y="344109"/>
                  </a:lnTo>
                  <a:lnTo>
                    <a:pt x="525574" y="329141"/>
                  </a:lnTo>
                  <a:lnTo>
                    <a:pt x="552450" y="304813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Freeform 7"/>
            <p:cNvSpPr/>
            <p:nvPr/>
          </p:nvSpPr>
          <p:spPr>
            <a:xfrm>
              <a:off x="5972012" y="318903"/>
              <a:ext cx="2257327" cy="1056673"/>
            </a:xfrm>
            <a:custGeom>
              <a:avLst/>
              <a:gdLst>
                <a:gd name="connsiteX0" fmla="*/ 552450 w 2724151"/>
                <a:gd name="connsiteY0" fmla="*/ 0 h 1000126"/>
                <a:gd name="connsiteX1" fmla="*/ 563103 w 2724151"/>
                <a:gd name="connsiteY1" fmla="*/ 8347 h 1000126"/>
                <a:gd name="connsiteX2" fmla="*/ 622092 w 2724151"/>
                <a:gd name="connsiteY2" fmla="*/ 1 h 1000126"/>
                <a:gd name="connsiteX3" fmla="*/ 2321136 w 2724151"/>
                <a:gd name="connsiteY3" fmla="*/ 1 h 1000126"/>
                <a:gd name="connsiteX4" fmla="*/ 2724151 w 2724151"/>
                <a:gd name="connsiteY4" fmla="*/ 500064 h 1000126"/>
                <a:gd name="connsiteX5" fmla="*/ 2321136 w 2724151"/>
                <a:gd name="connsiteY5" fmla="*/ 1000126 h 1000126"/>
                <a:gd name="connsiteX6" fmla="*/ 622092 w 2724151"/>
                <a:gd name="connsiteY6" fmla="*/ 1000126 h 1000126"/>
                <a:gd name="connsiteX7" fmla="*/ 563102 w 2724151"/>
                <a:gd name="connsiteY7" fmla="*/ 991780 h 1000126"/>
                <a:gd name="connsiteX8" fmla="*/ 552450 w 2724151"/>
                <a:gd name="connsiteY8" fmla="*/ 1000126 h 1000126"/>
                <a:gd name="connsiteX9" fmla="*/ 525577 w 2724151"/>
                <a:gd name="connsiteY9" fmla="*/ 975801 h 1000126"/>
                <a:gd name="connsiteX10" fmla="*/ 499461 w 2724151"/>
                <a:gd name="connsiteY10" fmla="*/ 960831 h 1000126"/>
                <a:gd name="connsiteX11" fmla="*/ 481262 w 2724151"/>
                <a:gd name="connsiteY11" fmla="*/ 935688 h 1000126"/>
                <a:gd name="connsiteX12" fmla="*/ 0 w 2724151"/>
                <a:gd name="connsiteY12" fmla="*/ 500063 h 1000126"/>
                <a:gd name="connsiteX13" fmla="*/ 481264 w 2724151"/>
                <a:gd name="connsiteY13" fmla="*/ 64436 h 1000126"/>
                <a:gd name="connsiteX14" fmla="*/ 499461 w 2724151"/>
                <a:gd name="connsiteY14" fmla="*/ 39296 h 1000126"/>
                <a:gd name="connsiteX15" fmla="*/ 525574 w 2724151"/>
                <a:gd name="connsiteY15" fmla="*/ 24328 h 1000126"/>
                <a:gd name="connsiteX0" fmla="*/ 552450 w 2725086"/>
                <a:gd name="connsiteY0" fmla="*/ 180974 h 1181100"/>
                <a:gd name="connsiteX1" fmla="*/ 563103 w 2725086"/>
                <a:gd name="connsiteY1" fmla="*/ 189321 h 1181100"/>
                <a:gd name="connsiteX2" fmla="*/ 622092 w 2725086"/>
                <a:gd name="connsiteY2" fmla="*/ 180975 h 1181100"/>
                <a:gd name="connsiteX3" fmla="*/ 2397336 w 2725086"/>
                <a:gd name="connsiteY3" fmla="*/ 0 h 1181100"/>
                <a:gd name="connsiteX4" fmla="*/ 2724151 w 2725086"/>
                <a:gd name="connsiteY4" fmla="*/ 681038 h 1181100"/>
                <a:gd name="connsiteX5" fmla="*/ 2321136 w 2725086"/>
                <a:gd name="connsiteY5" fmla="*/ 1181100 h 1181100"/>
                <a:gd name="connsiteX6" fmla="*/ 622092 w 2725086"/>
                <a:gd name="connsiteY6" fmla="*/ 1181100 h 1181100"/>
                <a:gd name="connsiteX7" fmla="*/ 563102 w 2725086"/>
                <a:gd name="connsiteY7" fmla="*/ 1172754 h 1181100"/>
                <a:gd name="connsiteX8" fmla="*/ 552450 w 2725086"/>
                <a:gd name="connsiteY8" fmla="*/ 1181100 h 1181100"/>
                <a:gd name="connsiteX9" fmla="*/ 525577 w 2725086"/>
                <a:gd name="connsiteY9" fmla="*/ 1156775 h 1181100"/>
                <a:gd name="connsiteX10" fmla="*/ 499461 w 2725086"/>
                <a:gd name="connsiteY10" fmla="*/ 1141805 h 1181100"/>
                <a:gd name="connsiteX11" fmla="*/ 481262 w 2725086"/>
                <a:gd name="connsiteY11" fmla="*/ 1116662 h 1181100"/>
                <a:gd name="connsiteX12" fmla="*/ 0 w 2725086"/>
                <a:gd name="connsiteY12" fmla="*/ 681037 h 1181100"/>
                <a:gd name="connsiteX13" fmla="*/ 481264 w 2725086"/>
                <a:gd name="connsiteY13" fmla="*/ 245410 h 1181100"/>
                <a:gd name="connsiteX14" fmla="*/ 499461 w 2725086"/>
                <a:gd name="connsiteY14" fmla="*/ 220270 h 1181100"/>
                <a:gd name="connsiteX15" fmla="*/ 525574 w 2725086"/>
                <a:gd name="connsiteY15" fmla="*/ 205302 h 1181100"/>
                <a:gd name="connsiteX16" fmla="*/ 552450 w 2725086"/>
                <a:gd name="connsiteY16" fmla="*/ 180974 h 1181100"/>
                <a:gd name="connsiteX0" fmla="*/ 552450 w 2725086"/>
                <a:gd name="connsiteY0" fmla="*/ 180974 h 1181100"/>
                <a:gd name="connsiteX1" fmla="*/ 563103 w 2725086"/>
                <a:gd name="connsiteY1" fmla="*/ 189321 h 1181100"/>
                <a:gd name="connsiteX2" fmla="*/ 622092 w 2725086"/>
                <a:gd name="connsiteY2" fmla="*/ 180975 h 1181100"/>
                <a:gd name="connsiteX3" fmla="*/ 2397336 w 2725086"/>
                <a:gd name="connsiteY3" fmla="*/ 0 h 1181100"/>
                <a:gd name="connsiteX4" fmla="*/ 2724151 w 2725086"/>
                <a:gd name="connsiteY4" fmla="*/ 681038 h 1181100"/>
                <a:gd name="connsiteX5" fmla="*/ 2321136 w 2725086"/>
                <a:gd name="connsiteY5" fmla="*/ 971550 h 1181100"/>
                <a:gd name="connsiteX6" fmla="*/ 622092 w 2725086"/>
                <a:gd name="connsiteY6" fmla="*/ 1181100 h 1181100"/>
                <a:gd name="connsiteX7" fmla="*/ 563102 w 2725086"/>
                <a:gd name="connsiteY7" fmla="*/ 1172754 h 1181100"/>
                <a:gd name="connsiteX8" fmla="*/ 552450 w 2725086"/>
                <a:gd name="connsiteY8" fmla="*/ 1181100 h 1181100"/>
                <a:gd name="connsiteX9" fmla="*/ 525577 w 2725086"/>
                <a:gd name="connsiteY9" fmla="*/ 1156775 h 1181100"/>
                <a:gd name="connsiteX10" fmla="*/ 499461 w 2725086"/>
                <a:gd name="connsiteY10" fmla="*/ 1141805 h 1181100"/>
                <a:gd name="connsiteX11" fmla="*/ 481262 w 2725086"/>
                <a:gd name="connsiteY11" fmla="*/ 1116662 h 1181100"/>
                <a:gd name="connsiteX12" fmla="*/ 0 w 2725086"/>
                <a:gd name="connsiteY12" fmla="*/ 681037 h 1181100"/>
                <a:gd name="connsiteX13" fmla="*/ 481264 w 2725086"/>
                <a:gd name="connsiteY13" fmla="*/ 245410 h 1181100"/>
                <a:gd name="connsiteX14" fmla="*/ 499461 w 2725086"/>
                <a:gd name="connsiteY14" fmla="*/ 220270 h 1181100"/>
                <a:gd name="connsiteX15" fmla="*/ 525574 w 2725086"/>
                <a:gd name="connsiteY15" fmla="*/ 205302 h 1181100"/>
                <a:gd name="connsiteX16" fmla="*/ 552450 w 2725086"/>
                <a:gd name="connsiteY16" fmla="*/ 180974 h 1181100"/>
                <a:gd name="connsiteX0" fmla="*/ 552450 w 2744019"/>
                <a:gd name="connsiteY0" fmla="*/ 180974 h 1181100"/>
                <a:gd name="connsiteX1" fmla="*/ 563103 w 2744019"/>
                <a:gd name="connsiteY1" fmla="*/ 189321 h 1181100"/>
                <a:gd name="connsiteX2" fmla="*/ 622092 w 2744019"/>
                <a:gd name="connsiteY2" fmla="*/ 180975 h 1181100"/>
                <a:gd name="connsiteX3" fmla="*/ 2397336 w 2744019"/>
                <a:gd name="connsiteY3" fmla="*/ 0 h 1181100"/>
                <a:gd name="connsiteX4" fmla="*/ 2743201 w 2744019"/>
                <a:gd name="connsiteY4" fmla="*/ 490538 h 1181100"/>
                <a:gd name="connsiteX5" fmla="*/ 2321136 w 2744019"/>
                <a:gd name="connsiteY5" fmla="*/ 971550 h 1181100"/>
                <a:gd name="connsiteX6" fmla="*/ 622092 w 2744019"/>
                <a:gd name="connsiteY6" fmla="*/ 1181100 h 1181100"/>
                <a:gd name="connsiteX7" fmla="*/ 563102 w 2744019"/>
                <a:gd name="connsiteY7" fmla="*/ 1172754 h 1181100"/>
                <a:gd name="connsiteX8" fmla="*/ 552450 w 2744019"/>
                <a:gd name="connsiteY8" fmla="*/ 1181100 h 1181100"/>
                <a:gd name="connsiteX9" fmla="*/ 525577 w 2744019"/>
                <a:gd name="connsiteY9" fmla="*/ 1156775 h 1181100"/>
                <a:gd name="connsiteX10" fmla="*/ 499461 w 2744019"/>
                <a:gd name="connsiteY10" fmla="*/ 1141805 h 1181100"/>
                <a:gd name="connsiteX11" fmla="*/ 481262 w 2744019"/>
                <a:gd name="connsiteY11" fmla="*/ 1116662 h 1181100"/>
                <a:gd name="connsiteX12" fmla="*/ 0 w 2744019"/>
                <a:gd name="connsiteY12" fmla="*/ 681037 h 1181100"/>
                <a:gd name="connsiteX13" fmla="*/ 481264 w 2744019"/>
                <a:gd name="connsiteY13" fmla="*/ 245410 h 1181100"/>
                <a:gd name="connsiteX14" fmla="*/ 499461 w 2744019"/>
                <a:gd name="connsiteY14" fmla="*/ 220270 h 1181100"/>
                <a:gd name="connsiteX15" fmla="*/ 525574 w 2744019"/>
                <a:gd name="connsiteY15" fmla="*/ 205302 h 1181100"/>
                <a:gd name="connsiteX16" fmla="*/ 552450 w 2744019"/>
                <a:gd name="connsiteY16" fmla="*/ 180974 h 1181100"/>
                <a:gd name="connsiteX0" fmla="*/ 552450 w 2744019"/>
                <a:gd name="connsiteY0" fmla="*/ 180974 h 1181100"/>
                <a:gd name="connsiteX1" fmla="*/ 563103 w 2744019"/>
                <a:gd name="connsiteY1" fmla="*/ 189321 h 1181100"/>
                <a:gd name="connsiteX2" fmla="*/ 622092 w 2744019"/>
                <a:gd name="connsiteY2" fmla="*/ 180975 h 1181100"/>
                <a:gd name="connsiteX3" fmla="*/ 2397336 w 2744019"/>
                <a:gd name="connsiteY3" fmla="*/ 0 h 1181100"/>
                <a:gd name="connsiteX4" fmla="*/ 2743201 w 2744019"/>
                <a:gd name="connsiteY4" fmla="*/ 490538 h 1181100"/>
                <a:gd name="connsiteX5" fmla="*/ 2321136 w 2744019"/>
                <a:gd name="connsiteY5" fmla="*/ 971550 h 1181100"/>
                <a:gd name="connsiteX6" fmla="*/ 860397 w 2744019"/>
                <a:gd name="connsiteY6" fmla="*/ 1173971 h 1181100"/>
                <a:gd name="connsiteX7" fmla="*/ 622092 w 2744019"/>
                <a:gd name="connsiteY7" fmla="*/ 1181100 h 1181100"/>
                <a:gd name="connsiteX8" fmla="*/ 563102 w 2744019"/>
                <a:gd name="connsiteY8" fmla="*/ 1172754 h 1181100"/>
                <a:gd name="connsiteX9" fmla="*/ 552450 w 2744019"/>
                <a:gd name="connsiteY9" fmla="*/ 1181100 h 1181100"/>
                <a:gd name="connsiteX10" fmla="*/ 525577 w 2744019"/>
                <a:gd name="connsiteY10" fmla="*/ 1156775 h 1181100"/>
                <a:gd name="connsiteX11" fmla="*/ 499461 w 2744019"/>
                <a:gd name="connsiteY11" fmla="*/ 1141805 h 1181100"/>
                <a:gd name="connsiteX12" fmla="*/ 481262 w 2744019"/>
                <a:gd name="connsiteY12" fmla="*/ 1116662 h 1181100"/>
                <a:gd name="connsiteX13" fmla="*/ 0 w 2744019"/>
                <a:gd name="connsiteY13" fmla="*/ 681037 h 1181100"/>
                <a:gd name="connsiteX14" fmla="*/ 481264 w 2744019"/>
                <a:gd name="connsiteY14" fmla="*/ 245410 h 1181100"/>
                <a:gd name="connsiteX15" fmla="*/ 499461 w 2744019"/>
                <a:gd name="connsiteY15" fmla="*/ 220270 h 1181100"/>
                <a:gd name="connsiteX16" fmla="*/ 525574 w 2744019"/>
                <a:gd name="connsiteY16" fmla="*/ 205302 h 1181100"/>
                <a:gd name="connsiteX17" fmla="*/ 552450 w 2744019"/>
                <a:gd name="connsiteY17" fmla="*/ 180974 h 1181100"/>
                <a:gd name="connsiteX0" fmla="*/ 552450 w 2744019"/>
                <a:gd name="connsiteY0" fmla="*/ 195068 h 1195194"/>
                <a:gd name="connsiteX1" fmla="*/ 563103 w 2744019"/>
                <a:gd name="connsiteY1" fmla="*/ 203415 h 1195194"/>
                <a:gd name="connsiteX2" fmla="*/ 622092 w 2744019"/>
                <a:gd name="connsiteY2" fmla="*/ 195069 h 1195194"/>
                <a:gd name="connsiteX3" fmla="*/ 1469997 w 2744019"/>
                <a:gd name="connsiteY3" fmla="*/ 155786 h 1195194"/>
                <a:gd name="connsiteX4" fmla="*/ 2397336 w 2744019"/>
                <a:gd name="connsiteY4" fmla="*/ 14094 h 1195194"/>
                <a:gd name="connsiteX5" fmla="*/ 2743201 w 2744019"/>
                <a:gd name="connsiteY5" fmla="*/ 504632 h 1195194"/>
                <a:gd name="connsiteX6" fmla="*/ 2321136 w 2744019"/>
                <a:gd name="connsiteY6" fmla="*/ 985644 h 1195194"/>
                <a:gd name="connsiteX7" fmla="*/ 860397 w 2744019"/>
                <a:gd name="connsiteY7" fmla="*/ 1188065 h 1195194"/>
                <a:gd name="connsiteX8" fmla="*/ 622092 w 2744019"/>
                <a:gd name="connsiteY8" fmla="*/ 1195194 h 1195194"/>
                <a:gd name="connsiteX9" fmla="*/ 563102 w 2744019"/>
                <a:gd name="connsiteY9" fmla="*/ 1186848 h 1195194"/>
                <a:gd name="connsiteX10" fmla="*/ 552450 w 2744019"/>
                <a:gd name="connsiteY10" fmla="*/ 1195194 h 1195194"/>
                <a:gd name="connsiteX11" fmla="*/ 525577 w 2744019"/>
                <a:gd name="connsiteY11" fmla="*/ 1170869 h 1195194"/>
                <a:gd name="connsiteX12" fmla="*/ 499461 w 2744019"/>
                <a:gd name="connsiteY12" fmla="*/ 1155899 h 1195194"/>
                <a:gd name="connsiteX13" fmla="*/ 481262 w 2744019"/>
                <a:gd name="connsiteY13" fmla="*/ 1130756 h 1195194"/>
                <a:gd name="connsiteX14" fmla="*/ 0 w 2744019"/>
                <a:gd name="connsiteY14" fmla="*/ 695131 h 1195194"/>
                <a:gd name="connsiteX15" fmla="*/ 481264 w 2744019"/>
                <a:gd name="connsiteY15" fmla="*/ 259504 h 1195194"/>
                <a:gd name="connsiteX16" fmla="*/ 499461 w 2744019"/>
                <a:gd name="connsiteY16" fmla="*/ 234364 h 1195194"/>
                <a:gd name="connsiteX17" fmla="*/ 525574 w 2744019"/>
                <a:gd name="connsiteY17" fmla="*/ 219396 h 1195194"/>
                <a:gd name="connsiteX18" fmla="*/ 552450 w 2744019"/>
                <a:gd name="connsiteY18" fmla="*/ 195068 h 1195194"/>
                <a:gd name="connsiteX0" fmla="*/ 552450 w 2744019"/>
                <a:gd name="connsiteY0" fmla="*/ 267681 h 1267807"/>
                <a:gd name="connsiteX1" fmla="*/ 563103 w 2744019"/>
                <a:gd name="connsiteY1" fmla="*/ 276028 h 1267807"/>
                <a:gd name="connsiteX2" fmla="*/ 622092 w 2744019"/>
                <a:gd name="connsiteY2" fmla="*/ 267682 h 1267807"/>
                <a:gd name="connsiteX3" fmla="*/ 1469997 w 2744019"/>
                <a:gd name="connsiteY3" fmla="*/ 228399 h 1267807"/>
                <a:gd name="connsiteX4" fmla="*/ 2397336 w 2744019"/>
                <a:gd name="connsiteY4" fmla="*/ 10507 h 1267807"/>
                <a:gd name="connsiteX5" fmla="*/ 2743201 w 2744019"/>
                <a:gd name="connsiteY5" fmla="*/ 577245 h 1267807"/>
                <a:gd name="connsiteX6" fmla="*/ 2321136 w 2744019"/>
                <a:gd name="connsiteY6" fmla="*/ 1058257 h 1267807"/>
                <a:gd name="connsiteX7" fmla="*/ 860397 w 2744019"/>
                <a:gd name="connsiteY7" fmla="*/ 1260678 h 1267807"/>
                <a:gd name="connsiteX8" fmla="*/ 622092 w 2744019"/>
                <a:gd name="connsiteY8" fmla="*/ 1267807 h 1267807"/>
                <a:gd name="connsiteX9" fmla="*/ 563102 w 2744019"/>
                <a:gd name="connsiteY9" fmla="*/ 1259461 h 1267807"/>
                <a:gd name="connsiteX10" fmla="*/ 552450 w 2744019"/>
                <a:gd name="connsiteY10" fmla="*/ 1267807 h 1267807"/>
                <a:gd name="connsiteX11" fmla="*/ 525577 w 2744019"/>
                <a:gd name="connsiteY11" fmla="*/ 1243482 h 1267807"/>
                <a:gd name="connsiteX12" fmla="*/ 499461 w 2744019"/>
                <a:gd name="connsiteY12" fmla="*/ 1228512 h 1267807"/>
                <a:gd name="connsiteX13" fmla="*/ 481262 w 2744019"/>
                <a:gd name="connsiteY13" fmla="*/ 1203369 h 1267807"/>
                <a:gd name="connsiteX14" fmla="*/ 0 w 2744019"/>
                <a:gd name="connsiteY14" fmla="*/ 767744 h 1267807"/>
                <a:gd name="connsiteX15" fmla="*/ 481264 w 2744019"/>
                <a:gd name="connsiteY15" fmla="*/ 332117 h 1267807"/>
                <a:gd name="connsiteX16" fmla="*/ 499461 w 2744019"/>
                <a:gd name="connsiteY16" fmla="*/ 306977 h 1267807"/>
                <a:gd name="connsiteX17" fmla="*/ 525574 w 2744019"/>
                <a:gd name="connsiteY17" fmla="*/ 292009 h 1267807"/>
                <a:gd name="connsiteX18" fmla="*/ 552450 w 2744019"/>
                <a:gd name="connsiteY18" fmla="*/ 267681 h 1267807"/>
                <a:gd name="connsiteX0" fmla="*/ 552450 w 2744282"/>
                <a:gd name="connsiteY0" fmla="*/ 231117 h 1231243"/>
                <a:gd name="connsiteX1" fmla="*/ 563103 w 2744282"/>
                <a:gd name="connsiteY1" fmla="*/ 239464 h 1231243"/>
                <a:gd name="connsiteX2" fmla="*/ 622092 w 2744282"/>
                <a:gd name="connsiteY2" fmla="*/ 231118 h 1231243"/>
                <a:gd name="connsiteX3" fmla="*/ 1469997 w 2744282"/>
                <a:gd name="connsiteY3" fmla="*/ 191835 h 1231243"/>
                <a:gd name="connsiteX4" fmla="*/ 2406861 w 2744282"/>
                <a:gd name="connsiteY4" fmla="*/ 12043 h 1231243"/>
                <a:gd name="connsiteX5" fmla="*/ 2743201 w 2744282"/>
                <a:gd name="connsiteY5" fmla="*/ 540681 h 1231243"/>
                <a:gd name="connsiteX6" fmla="*/ 2321136 w 2744282"/>
                <a:gd name="connsiteY6" fmla="*/ 1021693 h 1231243"/>
                <a:gd name="connsiteX7" fmla="*/ 860397 w 2744282"/>
                <a:gd name="connsiteY7" fmla="*/ 1224114 h 1231243"/>
                <a:gd name="connsiteX8" fmla="*/ 622092 w 2744282"/>
                <a:gd name="connsiteY8" fmla="*/ 1231243 h 1231243"/>
                <a:gd name="connsiteX9" fmla="*/ 563102 w 2744282"/>
                <a:gd name="connsiteY9" fmla="*/ 1222897 h 1231243"/>
                <a:gd name="connsiteX10" fmla="*/ 552450 w 2744282"/>
                <a:gd name="connsiteY10" fmla="*/ 1231243 h 1231243"/>
                <a:gd name="connsiteX11" fmla="*/ 525577 w 2744282"/>
                <a:gd name="connsiteY11" fmla="*/ 1206918 h 1231243"/>
                <a:gd name="connsiteX12" fmla="*/ 499461 w 2744282"/>
                <a:gd name="connsiteY12" fmla="*/ 1191948 h 1231243"/>
                <a:gd name="connsiteX13" fmla="*/ 481262 w 2744282"/>
                <a:gd name="connsiteY13" fmla="*/ 1166805 h 1231243"/>
                <a:gd name="connsiteX14" fmla="*/ 0 w 2744282"/>
                <a:gd name="connsiteY14" fmla="*/ 731180 h 1231243"/>
                <a:gd name="connsiteX15" fmla="*/ 481264 w 2744282"/>
                <a:gd name="connsiteY15" fmla="*/ 295553 h 1231243"/>
                <a:gd name="connsiteX16" fmla="*/ 499461 w 2744282"/>
                <a:gd name="connsiteY16" fmla="*/ 270413 h 1231243"/>
                <a:gd name="connsiteX17" fmla="*/ 525574 w 2744282"/>
                <a:gd name="connsiteY17" fmla="*/ 255445 h 1231243"/>
                <a:gd name="connsiteX18" fmla="*/ 552450 w 2744282"/>
                <a:gd name="connsiteY18" fmla="*/ 231117 h 1231243"/>
                <a:gd name="connsiteX0" fmla="*/ 552450 w 2772106"/>
                <a:gd name="connsiteY0" fmla="*/ 219108 h 1219234"/>
                <a:gd name="connsiteX1" fmla="*/ 563103 w 2772106"/>
                <a:gd name="connsiteY1" fmla="*/ 227455 h 1219234"/>
                <a:gd name="connsiteX2" fmla="*/ 622092 w 2772106"/>
                <a:gd name="connsiteY2" fmla="*/ 219109 h 1219234"/>
                <a:gd name="connsiteX3" fmla="*/ 1469997 w 2772106"/>
                <a:gd name="connsiteY3" fmla="*/ 179826 h 1219234"/>
                <a:gd name="connsiteX4" fmla="*/ 2406861 w 2772106"/>
                <a:gd name="connsiteY4" fmla="*/ 34 h 1219234"/>
                <a:gd name="connsiteX5" fmla="*/ 2698721 w 2772106"/>
                <a:gd name="connsiteY5" fmla="*/ 141727 h 1219234"/>
                <a:gd name="connsiteX6" fmla="*/ 2743201 w 2772106"/>
                <a:gd name="connsiteY6" fmla="*/ 528672 h 1219234"/>
                <a:gd name="connsiteX7" fmla="*/ 2321136 w 2772106"/>
                <a:gd name="connsiteY7" fmla="*/ 1009684 h 1219234"/>
                <a:gd name="connsiteX8" fmla="*/ 860397 w 2772106"/>
                <a:gd name="connsiteY8" fmla="*/ 1212105 h 1219234"/>
                <a:gd name="connsiteX9" fmla="*/ 622092 w 2772106"/>
                <a:gd name="connsiteY9" fmla="*/ 1219234 h 1219234"/>
                <a:gd name="connsiteX10" fmla="*/ 563102 w 2772106"/>
                <a:gd name="connsiteY10" fmla="*/ 1210888 h 1219234"/>
                <a:gd name="connsiteX11" fmla="*/ 552450 w 2772106"/>
                <a:gd name="connsiteY11" fmla="*/ 1219234 h 1219234"/>
                <a:gd name="connsiteX12" fmla="*/ 525577 w 2772106"/>
                <a:gd name="connsiteY12" fmla="*/ 1194909 h 1219234"/>
                <a:gd name="connsiteX13" fmla="*/ 499461 w 2772106"/>
                <a:gd name="connsiteY13" fmla="*/ 1179939 h 1219234"/>
                <a:gd name="connsiteX14" fmla="*/ 481262 w 2772106"/>
                <a:gd name="connsiteY14" fmla="*/ 1154796 h 1219234"/>
                <a:gd name="connsiteX15" fmla="*/ 0 w 2772106"/>
                <a:gd name="connsiteY15" fmla="*/ 719171 h 1219234"/>
                <a:gd name="connsiteX16" fmla="*/ 481264 w 2772106"/>
                <a:gd name="connsiteY16" fmla="*/ 283544 h 1219234"/>
                <a:gd name="connsiteX17" fmla="*/ 499461 w 2772106"/>
                <a:gd name="connsiteY17" fmla="*/ 258404 h 1219234"/>
                <a:gd name="connsiteX18" fmla="*/ 525574 w 2772106"/>
                <a:gd name="connsiteY18" fmla="*/ 243436 h 1219234"/>
                <a:gd name="connsiteX19" fmla="*/ 552450 w 2772106"/>
                <a:gd name="connsiteY19" fmla="*/ 219108 h 1219234"/>
                <a:gd name="connsiteX0" fmla="*/ 552450 w 2772106"/>
                <a:gd name="connsiteY0" fmla="*/ 219108 h 1219234"/>
                <a:gd name="connsiteX1" fmla="*/ 563103 w 2772106"/>
                <a:gd name="connsiteY1" fmla="*/ 227455 h 1219234"/>
                <a:gd name="connsiteX2" fmla="*/ 622092 w 2772106"/>
                <a:gd name="connsiteY2" fmla="*/ 219109 h 1219234"/>
                <a:gd name="connsiteX3" fmla="*/ 1469997 w 2772106"/>
                <a:gd name="connsiteY3" fmla="*/ 179826 h 1219234"/>
                <a:gd name="connsiteX4" fmla="*/ 2406861 w 2772106"/>
                <a:gd name="connsiteY4" fmla="*/ 34 h 1219234"/>
                <a:gd name="connsiteX5" fmla="*/ 2698721 w 2772106"/>
                <a:gd name="connsiteY5" fmla="*/ 141727 h 1219234"/>
                <a:gd name="connsiteX6" fmla="*/ 2743201 w 2772106"/>
                <a:gd name="connsiteY6" fmla="*/ 528672 h 1219234"/>
                <a:gd name="connsiteX7" fmla="*/ 2321136 w 2772106"/>
                <a:gd name="connsiteY7" fmla="*/ 1009684 h 1219234"/>
                <a:gd name="connsiteX8" fmla="*/ 1517621 w 2772106"/>
                <a:gd name="connsiteY8" fmla="*/ 1160901 h 1219234"/>
                <a:gd name="connsiteX9" fmla="*/ 860397 w 2772106"/>
                <a:gd name="connsiteY9" fmla="*/ 1212105 h 1219234"/>
                <a:gd name="connsiteX10" fmla="*/ 622092 w 2772106"/>
                <a:gd name="connsiteY10" fmla="*/ 1219234 h 1219234"/>
                <a:gd name="connsiteX11" fmla="*/ 563102 w 2772106"/>
                <a:gd name="connsiteY11" fmla="*/ 1210888 h 1219234"/>
                <a:gd name="connsiteX12" fmla="*/ 552450 w 2772106"/>
                <a:gd name="connsiteY12" fmla="*/ 1219234 h 1219234"/>
                <a:gd name="connsiteX13" fmla="*/ 525577 w 2772106"/>
                <a:gd name="connsiteY13" fmla="*/ 1194909 h 1219234"/>
                <a:gd name="connsiteX14" fmla="*/ 499461 w 2772106"/>
                <a:gd name="connsiteY14" fmla="*/ 1179939 h 1219234"/>
                <a:gd name="connsiteX15" fmla="*/ 481262 w 2772106"/>
                <a:gd name="connsiteY15" fmla="*/ 1154796 h 1219234"/>
                <a:gd name="connsiteX16" fmla="*/ 0 w 2772106"/>
                <a:gd name="connsiteY16" fmla="*/ 719171 h 1219234"/>
                <a:gd name="connsiteX17" fmla="*/ 481264 w 2772106"/>
                <a:gd name="connsiteY17" fmla="*/ 283544 h 1219234"/>
                <a:gd name="connsiteX18" fmla="*/ 499461 w 2772106"/>
                <a:gd name="connsiteY18" fmla="*/ 258404 h 1219234"/>
                <a:gd name="connsiteX19" fmla="*/ 525574 w 2772106"/>
                <a:gd name="connsiteY19" fmla="*/ 243436 h 1219234"/>
                <a:gd name="connsiteX20" fmla="*/ 552450 w 2772106"/>
                <a:gd name="connsiteY20" fmla="*/ 219108 h 1219234"/>
                <a:gd name="connsiteX0" fmla="*/ 552450 w 2772106"/>
                <a:gd name="connsiteY0" fmla="*/ 304812 h 1304938"/>
                <a:gd name="connsiteX1" fmla="*/ 563103 w 2772106"/>
                <a:gd name="connsiteY1" fmla="*/ 313159 h 1304938"/>
                <a:gd name="connsiteX2" fmla="*/ 622092 w 2772106"/>
                <a:gd name="connsiteY2" fmla="*/ 304813 h 1304938"/>
                <a:gd name="connsiteX3" fmla="*/ 1469997 w 2772106"/>
                <a:gd name="connsiteY3" fmla="*/ 265530 h 1304938"/>
                <a:gd name="connsiteX4" fmla="*/ 2416386 w 2772106"/>
                <a:gd name="connsiteY4" fmla="*/ 13 h 1304938"/>
                <a:gd name="connsiteX5" fmla="*/ 2698721 w 2772106"/>
                <a:gd name="connsiteY5" fmla="*/ 227431 h 1304938"/>
                <a:gd name="connsiteX6" fmla="*/ 2743201 w 2772106"/>
                <a:gd name="connsiteY6" fmla="*/ 614376 h 1304938"/>
                <a:gd name="connsiteX7" fmla="*/ 2321136 w 2772106"/>
                <a:gd name="connsiteY7" fmla="*/ 1095388 h 1304938"/>
                <a:gd name="connsiteX8" fmla="*/ 1517621 w 2772106"/>
                <a:gd name="connsiteY8" fmla="*/ 1246605 h 1304938"/>
                <a:gd name="connsiteX9" fmla="*/ 860397 w 2772106"/>
                <a:gd name="connsiteY9" fmla="*/ 1297809 h 1304938"/>
                <a:gd name="connsiteX10" fmla="*/ 622092 w 2772106"/>
                <a:gd name="connsiteY10" fmla="*/ 1304938 h 1304938"/>
                <a:gd name="connsiteX11" fmla="*/ 563102 w 2772106"/>
                <a:gd name="connsiteY11" fmla="*/ 1296592 h 1304938"/>
                <a:gd name="connsiteX12" fmla="*/ 552450 w 2772106"/>
                <a:gd name="connsiteY12" fmla="*/ 1304938 h 1304938"/>
                <a:gd name="connsiteX13" fmla="*/ 525577 w 2772106"/>
                <a:gd name="connsiteY13" fmla="*/ 1280613 h 1304938"/>
                <a:gd name="connsiteX14" fmla="*/ 499461 w 2772106"/>
                <a:gd name="connsiteY14" fmla="*/ 1265643 h 1304938"/>
                <a:gd name="connsiteX15" fmla="*/ 481262 w 2772106"/>
                <a:gd name="connsiteY15" fmla="*/ 1240500 h 1304938"/>
                <a:gd name="connsiteX16" fmla="*/ 0 w 2772106"/>
                <a:gd name="connsiteY16" fmla="*/ 804875 h 1304938"/>
                <a:gd name="connsiteX17" fmla="*/ 481264 w 2772106"/>
                <a:gd name="connsiteY17" fmla="*/ 369248 h 1304938"/>
                <a:gd name="connsiteX18" fmla="*/ 499461 w 2772106"/>
                <a:gd name="connsiteY18" fmla="*/ 344108 h 1304938"/>
                <a:gd name="connsiteX19" fmla="*/ 525574 w 2772106"/>
                <a:gd name="connsiteY19" fmla="*/ 329140 h 1304938"/>
                <a:gd name="connsiteX20" fmla="*/ 552450 w 2772106"/>
                <a:gd name="connsiteY20" fmla="*/ 304812 h 1304938"/>
                <a:gd name="connsiteX0" fmla="*/ 552450 w 2792423"/>
                <a:gd name="connsiteY0" fmla="*/ 304813 h 1304939"/>
                <a:gd name="connsiteX1" fmla="*/ 563103 w 2792423"/>
                <a:gd name="connsiteY1" fmla="*/ 313160 h 1304939"/>
                <a:gd name="connsiteX2" fmla="*/ 622092 w 2792423"/>
                <a:gd name="connsiteY2" fmla="*/ 304814 h 1304939"/>
                <a:gd name="connsiteX3" fmla="*/ 1469997 w 2792423"/>
                <a:gd name="connsiteY3" fmla="*/ 265531 h 1304939"/>
                <a:gd name="connsiteX4" fmla="*/ 2416386 w 2792423"/>
                <a:gd name="connsiteY4" fmla="*/ 14 h 1304939"/>
                <a:gd name="connsiteX5" fmla="*/ 2746346 w 2792423"/>
                <a:gd name="connsiteY5" fmla="*/ 217907 h 1304939"/>
                <a:gd name="connsiteX6" fmla="*/ 2743201 w 2792423"/>
                <a:gd name="connsiteY6" fmla="*/ 614377 h 1304939"/>
                <a:gd name="connsiteX7" fmla="*/ 2321136 w 2792423"/>
                <a:gd name="connsiteY7" fmla="*/ 1095389 h 1304939"/>
                <a:gd name="connsiteX8" fmla="*/ 1517621 w 2792423"/>
                <a:gd name="connsiteY8" fmla="*/ 1246606 h 1304939"/>
                <a:gd name="connsiteX9" fmla="*/ 860397 w 2792423"/>
                <a:gd name="connsiteY9" fmla="*/ 1297810 h 1304939"/>
                <a:gd name="connsiteX10" fmla="*/ 622092 w 2792423"/>
                <a:gd name="connsiteY10" fmla="*/ 1304939 h 1304939"/>
                <a:gd name="connsiteX11" fmla="*/ 563102 w 2792423"/>
                <a:gd name="connsiteY11" fmla="*/ 1296593 h 1304939"/>
                <a:gd name="connsiteX12" fmla="*/ 552450 w 2792423"/>
                <a:gd name="connsiteY12" fmla="*/ 1304939 h 1304939"/>
                <a:gd name="connsiteX13" fmla="*/ 525577 w 2792423"/>
                <a:gd name="connsiteY13" fmla="*/ 1280614 h 1304939"/>
                <a:gd name="connsiteX14" fmla="*/ 499461 w 2792423"/>
                <a:gd name="connsiteY14" fmla="*/ 1265644 h 1304939"/>
                <a:gd name="connsiteX15" fmla="*/ 481262 w 2792423"/>
                <a:gd name="connsiteY15" fmla="*/ 1240501 h 1304939"/>
                <a:gd name="connsiteX16" fmla="*/ 0 w 2792423"/>
                <a:gd name="connsiteY16" fmla="*/ 804876 h 1304939"/>
                <a:gd name="connsiteX17" fmla="*/ 481264 w 2792423"/>
                <a:gd name="connsiteY17" fmla="*/ 369249 h 1304939"/>
                <a:gd name="connsiteX18" fmla="*/ 499461 w 2792423"/>
                <a:gd name="connsiteY18" fmla="*/ 344109 h 1304939"/>
                <a:gd name="connsiteX19" fmla="*/ 525574 w 2792423"/>
                <a:gd name="connsiteY19" fmla="*/ 329141 h 1304939"/>
                <a:gd name="connsiteX20" fmla="*/ 552450 w 2792423"/>
                <a:gd name="connsiteY20" fmla="*/ 304813 h 1304939"/>
                <a:gd name="connsiteX0" fmla="*/ 552450 w 2787689"/>
                <a:gd name="connsiteY0" fmla="*/ 304813 h 1304939"/>
                <a:gd name="connsiteX1" fmla="*/ 563103 w 2787689"/>
                <a:gd name="connsiteY1" fmla="*/ 313160 h 1304939"/>
                <a:gd name="connsiteX2" fmla="*/ 622092 w 2787689"/>
                <a:gd name="connsiteY2" fmla="*/ 304814 h 1304939"/>
                <a:gd name="connsiteX3" fmla="*/ 1469997 w 2787689"/>
                <a:gd name="connsiteY3" fmla="*/ 265531 h 1304939"/>
                <a:gd name="connsiteX4" fmla="*/ 2416386 w 2787689"/>
                <a:gd name="connsiteY4" fmla="*/ 14 h 1304939"/>
                <a:gd name="connsiteX5" fmla="*/ 2746346 w 2787689"/>
                <a:gd name="connsiteY5" fmla="*/ 217907 h 1304939"/>
                <a:gd name="connsiteX6" fmla="*/ 2733676 w 2787689"/>
                <a:gd name="connsiteY6" fmla="*/ 681052 h 1304939"/>
                <a:gd name="connsiteX7" fmla="*/ 2321136 w 2787689"/>
                <a:gd name="connsiteY7" fmla="*/ 1095389 h 1304939"/>
                <a:gd name="connsiteX8" fmla="*/ 1517621 w 2787689"/>
                <a:gd name="connsiteY8" fmla="*/ 1246606 h 1304939"/>
                <a:gd name="connsiteX9" fmla="*/ 860397 w 2787689"/>
                <a:gd name="connsiteY9" fmla="*/ 1297810 h 1304939"/>
                <a:gd name="connsiteX10" fmla="*/ 622092 w 2787689"/>
                <a:gd name="connsiteY10" fmla="*/ 1304939 h 1304939"/>
                <a:gd name="connsiteX11" fmla="*/ 563102 w 2787689"/>
                <a:gd name="connsiteY11" fmla="*/ 1296593 h 1304939"/>
                <a:gd name="connsiteX12" fmla="*/ 552450 w 2787689"/>
                <a:gd name="connsiteY12" fmla="*/ 1304939 h 1304939"/>
                <a:gd name="connsiteX13" fmla="*/ 525577 w 2787689"/>
                <a:gd name="connsiteY13" fmla="*/ 1280614 h 1304939"/>
                <a:gd name="connsiteX14" fmla="*/ 499461 w 2787689"/>
                <a:gd name="connsiteY14" fmla="*/ 1265644 h 1304939"/>
                <a:gd name="connsiteX15" fmla="*/ 481262 w 2787689"/>
                <a:gd name="connsiteY15" fmla="*/ 1240501 h 1304939"/>
                <a:gd name="connsiteX16" fmla="*/ 0 w 2787689"/>
                <a:gd name="connsiteY16" fmla="*/ 804876 h 1304939"/>
                <a:gd name="connsiteX17" fmla="*/ 481264 w 2787689"/>
                <a:gd name="connsiteY17" fmla="*/ 369249 h 1304939"/>
                <a:gd name="connsiteX18" fmla="*/ 499461 w 2787689"/>
                <a:gd name="connsiteY18" fmla="*/ 344109 h 1304939"/>
                <a:gd name="connsiteX19" fmla="*/ 525574 w 2787689"/>
                <a:gd name="connsiteY19" fmla="*/ 329141 h 1304939"/>
                <a:gd name="connsiteX20" fmla="*/ 552450 w 2787689"/>
                <a:gd name="connsiteY20" fmla="*/ 304813 h 1304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787689" h="1304939">
                  <a:moveTo>
                    <a:pt x="552450" y="304813"/>
                  </a:moveTo>
                  <a:lnTo>
                    <a:pt x="563103" y="313160"/>
                  </a:lnTo>
                  <a:lnTo>
                    <a:pt x="622092" y="304814"/>
                  </a:lnTo>
                  <a:cubicBezTo>
                    <a:pt x="768479" y="290526"/>
                    <a:pt x="1174123" y="295694"/>
                    <a:pt x="1469997" y="265531"/>
                  </a:cubicBezTo>
                  <a:cubicBezTo>
                    <a:pt x="1765871" y="235368"/>
                    <a:pt x="2219536" y="1601"/>
                    <a:pt x="2416386" y="14"/>
                  </a:cubicBezTo>
                  <a:cubicBezTo>
                    <a:pt x="2613236" y="-1573"/>
                    <a:pt x="2690289" y="129801"/>
                    <a:pt x="2746346" y="217907"/>
                  </a:cubicBezTo>
                  <a:cubicBezTo>
                    <a:pt x="2802403" y="306013"/>
                    <a:pt x="2804544" y="534805"/>
                    <a:pt x="2733676" y="681052"/>
                  </a:cubicBezTo>
                  <a:cubicBezTo>
                    <a:pt x="2662808" y="827299"/>
                    <a:pt x="2534924" y="993193"/>
                    <a:pt x="2321136" y="1095389"/>
                  </a:cubicBezTo>
                  <a:cubicBezTo>
                    <a:pt x="2107348" y="1197586"/>
                    <a:pt x="1761078" y="1212869"/>
                    <a:pt x="1517621" y="1246606"/>
                  </a:cubicBezTo>
                  <a:cubicBezTo>
                    <a:pt x="1274165" y="1280343"/>
                    <a:pt x="1000127" y="1284913"/>
                    <a:pt x="860397" y="1297810"/>
                  </a:cubicBezTo>
                  <a:lnTo>
                    <a:pt x="622092" y="1304939"/>
                  </a:lnTo>
                  <a:lnTo>
                    <a:pt x="563102" y="1296593"/>
                  </a:lnTo>
                  <a:lnTo>
                    <a:pt x="552450" y="1304939"/>
                  </a:lnTo>
                  <a:lnTo>
                    <a:pt x="525577" y="1280614"/>
                  </a:lnTo>
                  <a:lnTo>
                    <a:pt x="499461" y="1265644"/>
                  </a:lnTo>
                  <a:lnTo>
                    <a:pt x="481262" y="1240501"/>
                  </a:lnTo>
                  <a:lnTo>
                    <a:pt x="0" y="804876"/>
                  </a:lnTo>
                  <a:lnTo>
                    <a:pt x="481264" y="369249"/>
                  </a:lnTo>
                  <a:lnTo>
                    <a:pt x="499461" y="344109"/>
                  </a:lnTo>
                  <a:lnTo>
                    <a:pt x="525574" y="329141"/>
                  </a:lnTo>
                  <a:lnTo>
                    <a:pt x="552450" y="304813"/>
                  </a:lnTo>
                  <a:close/>
                </a:path>
              </a:pathLst>
            </a:custGeom>
            <a:gradFill>
              <a:gsLst>
                <a:gs pos="0">
                  <a:schemeClr val="accent3">
                    <a:lumMod val="5000"/>
                    <a:lumOff val="95000"/>
                  </a:schemeClr>
                </a:gs>
                <a:gs pos="6000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path path="circle">
                <a:fillToRect l="100000" b="100000"/>
              </a:path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7" name="Freeform 16"/>
          <p:cNvSpPr/>
          <p:nvPr/>
        </p:nvSpPr>
        <p:spPr>
          <a:xfrm flipH="1" flipV="1">
            <a:off x="3541621" y="1768996"/>
            <a:ext cx="2501113" cy="1451578"/>
          </a:xfrm>
          <a:custGeom>
            <a:avLst/>
            <a:gdLst>
              <a:gd name="connsiteX0" fmla="*/ 552450 w 2724151"/>
              <a:gd name="connsiteY0" fmla="*/ 0 h 1000126"/>
              <a:gd name="connsiteX1" fmla="*/ 563103 w 2724151"/>
              <a:gd name="connsiteY1" fmla="*/ 8347 h 1000126"/>
              <a:gd name="connsiteX2" fmla="*/ 622092 w 2724151"/>
              <a:gd name="connsiteY2" fmla="*/ 1 h 1000126"/>
              <a:gd name="connsiteX3" fmla="*/ 2321136 w 2724151"/>
              <a:gd name="connsiteY3" fmla="*/ 1 h 1000126"/>
              <a:gd name="connsiteX4" fmla="*/ 2724151 w 2724151"/>
              <a:gd name="connsiteY4" fmla="*/ 500064 h 1000126"/>
              <a:gd name="connsiteX5" fmla="*/ 2321136 w 2724151"/>
              <a:gd name="connsiteY5" fmla="*/ 1000126 h 1000126"/>
              <a:gd name="connsiteX6" fmla="*/ 622092 w 2724151"/>
              <a:gd name="connsiteY6" fmla="*/ 1000126 h 1000126"/>
              <a:gd name="connsiteX7" fmla="*/ 563102 w 2724151"/>
              <a:gd name="connsiteY7" fmla="*/ 991780 h 1000126"/>
              <a:gd name="connsiteX8" fmla="*/ 552450 w 2724151"/>
              <a:gd name="connsiteY8" fmla="*/ 1000126 h 1000126"/>
              <a:gd name="connsiteX9" fmla="*/ 525577 w 2724151"/>
              <a:gd name="connsiteY9" fmla="*/ 975801 h 1000126"/>
              <a:gd name="connsiteX10" fmla="*/ 499461 w 2724151"/>
              <a:gd name="connsiteY10" fmla="*/ 960831 h 1000126"/>
              <a:gd name="connsiteX11" fmla="*/ 481262 w 2724151"/>
              <a:gd name="connsiteY11" fmla="*/ 935688 h 1000126"/>
              <a:gd name="connsiteX12" fmla="*/ 0 w 2724151"/>
              <a:gd name="connsiteY12" fmla="*/ 500063 h 1000126"/>
              <a:gd name="connsiteX13" fmla="*/ 481264 w 2724151"/>
              <a:gd name="connsiteY13" fmla="*/ 64436 h 1000126"/>
              <a:gd name="connsiteX14" fmla="*/ 499461 w 2724151"/>
              <a:gd name="connsiteY14" fmla="*/ 39296 h 1000126"/>
              <a:gd name="connsiteX15" fmla="*/ 525574 w 2724151"/>
              <a:gd name="connsiteY15" fmla="*/ 24328 h 1000126"/>
              <a:gd name="connsiteX0" fmla="*/ 552450 w 2725086"/>
              <a:gd name="connsiteY0" fmla="*/ 180974 h 1181100"/>
              <a:gd name="connsiteX1" fmla="*/ 563103 w 2725086"/>
              <a:gd name="connsiteY1" fmla="*/ 189321 h 1181100"/>
              <a:gd name="connsiteX2" fmla="*/ 622092 w 2725086"/>
              <a:gd name="connsiteY2" fmla="*/ 180975 h 1181100"/>
              <a:gd name="connsiteX3" fmla="*/ 2397336 w 2725086"/>
              <a:gd name="connsiteY3" fmla="*/ 0 h 1181100"/>
              <a:gd name="connsiteX4" fmla="*/ 2724151 w 2725086"/>
              <a:gd name="connsiteY4" fmla="*/ 681038 h 1181100"/>
              <a:gd name="connsiteX5" fmla="*/ 2321136 w 2725086"/>
              <a:gd name="connsiteY5" fmla="*/ 1181100 h 1181100"/>
              <a:gd name="connsiteX6" fmla="*/ 622092 w 2725086"/>
              <a:gd name="connsiteY6" fmla="*/ 1181100 h 1181100"/>
              <a:gd name="connsiteX7" fmla="*/ 563102 w 2725086"/>
              <a:gd name="connsiteY7" fmla="*/ 1172754 h 1181100"/>
              <a:gd name="connsiteX8" fmla="*/ 552450 w 2725086"/>
              <a:gd name="connsiteY8" fmla="*/ 1181100 h 1181100"/>
              <a:gd name="connsiteX9" fmla="*/ 525577 w 2725086"/>
              <a:gd name="connsiteY9" fmla="*/ 1156775 h 1181100"/>
              <a:gd name="connsiteX10" fmla="*/ 499461 w 2725086"/>
              <a:gd name="connsiteY10" fmla="*/ 1141805 h 1181100"/>
              <a:gd name="connsiteX11" fmla="*/ 481262 w 2725086"/>
              <a:gd name="connsiteY11" fmla="*/ 1116662 h 1181100"/>
              <a:gd name="connsiteX12" fmla="*/ 0 w 2725086"/>
              <a:gd name="connsiteY12" fmla="*/ 681037 h 1181100"/>
              <a:gd name="connsiteX13" fmla="*/ 481264 w 2725086"/>
              <a:gd name="connsiteY13" fmla="*/ 245410 h 1181100"/>
              <a:gd name="connsiteX14" fmla="*/ 499461 w 2725086"/>
              <a:gd name="connsiteY14" fmla="*/ 220270 h 1181100"/>
              <a:gd name="connsiteX15" fmla="*/ 525574 w 2725086"/>
              <a:gd name="connsiteY15" fmla="*/ 205302 h 1181100"/>
              <a:gd name="connsiteX16" fmla="*/ 552450 w 2725086"/>
              <a:gd name="connsiteY16" fmla="*/ 180974 h 1181100"/>
              <a:gd name="connsiteX0" fmla="*/ 552450 w 2725086"/>
              <a:gd name="connsiteY0" fmla="*/ 180974 h 1181100"/>
              <a:gd name="connsiteX1" fmla="*/ 563103 w 2725086"/>
              <a:gd name="connsiteY1" fmla="*/ 189321 h 1181100"/>
              <a:gd name="connsiteX2" fmla="*/ 622092 w 2725086"/>
              <a:gd name="connsiteY2" fmla="*/ 180975 h 1181100"/>
              <a:gd name="connsiteX3" fmla="*/ 2397336 w 2725086"/>
              <a:gd name="connsiteY3" fmla="*/ 0 h 1181100"/>
              <a:gd name="connsiteX4" fmla="*/ 2724151 w 2725086"/>
              <a:gd name="connsiteY4" fmla="*/ 681038 h 1181100"/>
              <a:gd name="connsiteX5" fmla="*/ 2321136 w 2725086"/>
              <a:gd name="connsiteY5" fmla="*/ 971550 h 1181100"/>
              <a:gd name="connsiteX6" fmla="*/ 622092 w 2725086"/>
              <a:gd name="connsiteY6" fmla="*/ 1181100 h 1181100"/>
              <a:gd name="connsiteX7" fmla="*/ 563102 w 2725086"/>
              <a:gd name="connsiteY7" fmla="*/ 1172754 h 1181100"/>
              <a:gd name="connsiteX8" fmla="*/ 552450 w 2725086"/>
              <a:gd name="connsiteY8" fmla="*/ 1181100 h 1181100"/>
              <a:gd name="connsiteX9" fmla="*/ 525577 w 2725086"/>
              <a:gd name="connsiteY9" fmla="*/ 1156775 h 1181100"/>
              <a:gd name="connsiteX10" fmla="*/ 499461 w 2725086"/>
              <a:gd name="connsiteY10" fmla="*/ 1141805 h 1181100"/>
              <a:gd name="connsiteX11" fmla="*/ 481262 w 2725086"/>
              <a:gd name="connsiteY11" fmla="*/ 1116662 h 1181100"/>
              <a:gd name="connsiteX12" fmla="*/ 0 w 2725086"/>
              <a:gd name="connsiteY12" fmla="*/ 681037 h 1181100"/>
              <a:gd name="connsiteX13" fmla="*/ 481264 w 2725086"/>
              <a:gd name="connsiteY13" fmla="*/ 245410 h 1181100"/>
              <a:gd name="connsiteX14" fmla="*/ 499461 w 2725086"/>
              <a:gd name="connsiteY14" fmla="*/ 220270 h 1181100"/>
              <a:gd name="connsiteX15" fmla="*/ 525574 w 2725086"/>
              <a:gd name="connsiteY15" fmla="*/ 205302 h 1181100"/>
              <a:gd name="connsiteX16" fmla="*/ 552450 w 2725086"/>
              <a:gd name="connsiteY16" fmla="*/ 180974 h 1181100"/>
              <a:gd name="connsiteX0" fmla="*/ 552450 w 2744019"/>
              <a:gd name="connsiteY0" fmla="*/ 180974 h 1181100"/>
              <a:gd name="connsiteX1" fmla="*/ 563103 w 2744019"/>
              <a:gd name="connsiteY1" fmla="*/ 189321 h 1181100"/>
              <a:gd name="connsiteX2" fmla="*/ 622092 w 2744019"/>
              <a:gd name="connsiteY2" fmla="*/ 180975 h 1181100"/>
              <a:gd name="connsiteX3" fmla="*/ 2397336 w 2744019"/>
              <a:gd name="connsiteY3" fmla="*/ 0 h 1181100"/>
              <a:gd name="connsiteX4" fmla="*/ 2743201 w 2744019"/>
              <a:gd name="connsiteY4" fmla="*/ 490538 h 1181100"/>
              <a:gd name="connsiteX5" fmla="*/ 2321136 w 2744019"/>
              <a:gd name="connsiteY5" fmla="*/ 971550 h 1181100"/>
              <a:gd name="connsiteX6" fmla="*/ 622092 w 2744019"/>
              <a:gd name="connsiteY6" fmla="*/ 1181100 h 1181100"/>
              <a:gd name="connsiteX7" fmla="*/ 563102 w 2744019"/>
              <a:gd name="connsiteY7" fmla="*/ 1172754 h 1181100"/>
              <a:gd name="connsiteX8" fmla="*/ 552450 w 2744019"/>
              <a:gd name="connsiteY8" fmla="*/ 1181100 h 1181100"/>
              <a:gd name="connsiteX9" fmla="*/ 525577 w 2744019"/>
              <a:gd name="connsiteY9" fmla="*/ 1156775 h 1181100"/>
              <a:gd name="connsiteX10" fmla="*/ 499461 w 2744019"/>
              <a:gd name="connsiteY10" fmla="*/ 1141805 h 1181100"/>
              <a:gd name="connsiteX11" fmla="*/ 481262 w 2744019"/>
              <a:gd name="connsiteY11" fmla="*/ 1116662 h 1181100"/>
              <a:gd name="connsiteX12" fmla="*/ 0 w 2744019"/>
              <a:gd name="connsiteY12" fmla="*/ 681037 h 1181100"/>
              <a:gd name="connsiteX13" fmla="*/ 481264 w 2744019"/>
              <a:gd name="connsiteY13" fmla="*/ 245410 h 1181100"/>
              <a:gd name="connsiteX14" fmla="*/ 499461 w 2744019"/>
              <a:gd name="connsiteY14" fmla="*/ 220270 h 1181100"/>
              <a:gd name="connsiteX15" fmla="*/ 525574 w 2744019"/>
              <a:gd name="connsiteY15" fmla="*/ 205302 h 1181100"/>
              <a:gd name="connsiteX16" fmla="*/ 552450 w 2744019"/>
              <a:gd name="connsiteY16" fmla="*/ 180974 h 1181100"/>
              <a:gd name="connsiteX0" fmla="*/ 552450 w 2744019"/>
              <a:gd name="connsiteY0" fmla="*/ 180974 h 1181100"/>
              <a:gd name="connsiteX1" fmla="*/ 563103 w 2744019"/>
              <a:gd name="connsiteY1" fmla="*/ 189321 h 1181100"/>
              <a:gd name="connsiteX2" fmla="*/ 622092 w 2744019"/>
              <a:gd name="connsiteY2" fmla="*/ 180975 h 1181100"/>
              <a:gd name="connsiteX3" fmla="*/ 2397336 w 2744019"/>
              <a:gd name="connsiteY3" fmla="*/ 0 h 1181100"/>
              <a:gd name="connsiteX4" fmla="*/ 2743201 w 2744019"/>
              <a:gd name="connsiteY4" fmla="*/ 490538 h 1181100"/>
              <a:gd name="connsiteX5" fmla="*/ 2321136 w 2744019"/>
              <a:gd name="connsiteY5" fmla="*/ 971550 h 1181100"/>
              <a:gd name="connsiteX6" fmla="*/ 860397 w 2744019"/>
              <a:gd name="connsiteY6" fmla="*/ 1173971 h 1181100"/>
              <a:gd name="connsiteX7" fmla="*/ 622092 w 2744019"/>
              <a:gd name="connsiteY7" fmla="*/ 1181100 h 1181100"/>
              <a:gd name="connsiteX8" fmla="*/ 563102 w 2744019"/>
              <a:gd name="connsiteY8" fmla="*/ 1172754 h 1181100"/>
              <a:gd name="connsiteX9" fmla="*/ 552450 w 2744019"/>
              <a:gd name="connsiteY9" fmla="*/ 1181100 h 1181100"/>
              <a:gd name="connsiteX10" fmla="*/ 525577 w 2744019"/>
              <a:gd name="connsiteY10" fmla="*/ 1156775 h 1181100"/>
              <a:gd name="connsiteX11" fmla="*/ 499461 w 2744019"/>
              <a:gd name="connsiteY11" fmla="*/ 1141805 h 1181100"/>
              <a:gd name="connsiteX12" fmla="*/ 481262 w 2744019"/>
              <a:gd name="connsiteY12" fmla="*/ 1116662 h 1181100"/>
              <a:gd name="connsiteX13" fmla="*/ 0 w 2744019"/>
              <a:gd name="connsiteY13" fmla="*/ 681037 h 1181100"/>
              <a:gd name="connsiteX14" fmla="*/ 481264 w 2744019"/>
              <a:gd name="connsiteY14" fmla="*/ 245410 h 1181100"/>
              <a:gd name="connsiteX15" fmla="*/ 499461 w 2744019"/>
              <a:gd name="connsiteY15" fmla="*/ 220270 h 1181100"/>
              <a:gd name="connsiteX16" fmla="*/ 525574 w 2744019"/>
              <a:gd name="connsiteY16" fmla="*/ 205302 h 1181100"/>
              <a:gd name="connsiteX17" fmla="*/ 552450 w 2744019"/>
              <a:gd name="connsiteY17" fmla="*/ 180974 h 1181100"/>
              <a:gd name="connsiteX0" fmla="*/ 552450 w 2744019"/>
              <a:gd name="connsiteY0" fmla="*/ 195068 h 1195194"/>
              <a:gd name="connsiteX1" fmla="*/ 563103 w 2744019"/>
              <a:gd name="connsiteY1" fmla="*/ 203415 h 1195194"/>
              <a:gd name="connsiteX2" fmla="*/ 622092 w 2744019"/>
              <a:gd name="connsiteY2" fmla="*/ 195069 h 1195194"/>
              <a:gd name="connsiteX3" fmla="*/ 1469997 w 2744019"/>
              <a:gd name="connsiteY3" fmla="*/ 155786 h 1195194"/>
              <a:gd name="connsiteX4" fmla="*/ 2397336 w 2744019"/>
              <a:gd name="connsiteY4" fmla="*/ 14094 h 1195194"/>
              <a:gd name="connsiteX5" fmla="*/ 2743201 w 2744019"/>
              <a:gd name="connsiteY5" fmla="*/ 504632 h 1195194"/>
              <a:gd name="connsiteX6" fmla="*/ 2321136 w 2744019"/>
              <a:gd name="connsiteY6" fmla="*/ 985644 h 1195194"/>
              <a:gd name="connsiteX7" fmla="*/ 860397 w 2744019"/>
              <a:gd name="connsiteY7" fmla="*/ 1188065 h 1195194"/>
              <a:gd name="connsiteX8" fmla="*/ 622092 w 2744019"/>
              <a:gd name="connsiteY8" fmla="*/ 1195194 h 1195194"/>
              <a:gd name="connsiteX9" fmla="*/ 563102 w 2744019"/>
              <a:gd name="connsiteY9" fmla="*/ 1186848 h 1195194"/>
              <a:gd name="connsiteX10" fmla="*/ 552450 w 2744019"/>
              <a:gd name="connsiteY10" fmla="*/ 1195194 h 1195194"/>
              <a:gd name="connsiteX11" fmla="*/ 525577 w 2744019"/>
              <a:gd name="connsiteY11" fmla="*/ 1170869 h 1195194"/>
              <a:gd name="connsiteX12" fmla="*/ 499461 w 2744019"/>
              <a:gd name="connsiteY12" fmla="*/ 1155899 h 1195194"/>
              <a:gd name="connsiteX13" fmla="*/ 481262 w 2744019"/>
              <a:gd name="connsiteY13" fmla="*/ 1130756 h 1195194"/>
              <a:gd name="connsiteX14" fmla="*/ 0 w 2744019"/>
              <a:gd name="connsiteY14" fmla="*/ 695131 h 1195194"/>
              <a:gd name="connsiteX15" fmla="*/ 481264 w 2744019"/>
              <a:gd name="connsiteY15" fmla="*/ 259504 h 1195194"/>
              <a:gd name="connsiteX16" fmla="*/ 499461 w 2744019"/>
              <a:gd name="connsiteY16" fmla="*/ 234364 h 1195194"/>
              <a:gd name="connsiteX17" fmla="*/ 525574 w 2744019"/>
              <a:gd name="connsiteY17" fmla="*/ 219396 h 1195194"/>
              <a:gd name="connsiteX18" fmla="*/ 552450 w 2744019"/>
              <a:gd name="connsiteY18" fmla="*/ 195068 h 1195194"/>
              <a:gd name="connsiteX0" fmla="*/ 552450 w 2744019"/>
              <a:gd name="connsiteY0" fmla="*/ 267681 h 1267807"/>
              <a:gd name="connsiteX1" fmla="*/ 563103 w 2744019"/>
              <a:gd name="connsiteY1" fmla="*/ 276028 h 1267807"/>
              <a:gd name="connsiteX2" fmla="*/ 622092 w 2744019"/>
              <a:gd name="connsiteY2" fmla="*/ 267682 h 1267807"/>
              <a:gd name="connsiteX3" fmla="*/ 1469997 w 2744019"/>
              <a:gd name="connsiteY3" fmla="*/ 228399 h 1267807"/>
              <a:gd name="connsiteX4" fmla="*/ 2397336 w 2744019"/>
              <a:gd name="connsiteY4" fmla="*/ 10507 h 1267807"/>
              <a:gd name="connsiteX5" fmla="*/ 2743201 w 2744019"/>
              <a:gd name="connsiteY5" fmla="*/ 577245 h 1267807"/>
              <a:gd name="connsiteX6" fmla="*/ 2321136 w 2744019"/>
              <a:gd name="connsiteY6" fmla="*/ 1058257 h 1267807"/>
              <a:gd name="connsiteX7" fmla="*/ 860397 w 2744019"/>
              <a:gd name="connsiteY7" fmla="*/ 1260678 h 1267807"/>
              <a:gd name="connsiteX8" fmla="*/ 622092 w 2744019"/>
              <a:gd name="connsiteY8" fmla="*/ 1267807 h 1267807"/>
              <a:gd name="connsiteX9" fmla="*/ 563102 w 2744019"/>
              <a:gd name="connsiteY9" fmla="*/ 1259461 h 1267807"/>
              <a:gd name="connsiteX10" fmla="*/ 552450 w 2744019"/>
              <a:gd name="connsiteY10" fmla="*/ 1267807 h 1267807"/>
              <a:gd name="connsiteX11" fmla="*/ 525577 w 2744019"/>
              <a:gd name="connsiteY11" fmla="*/ 1243482 h 1267807"/>
              <a:gd name="connsiteX12" fmla="*/ 499461 w 2744019"/>
              <a:gd name="connsiteY12" fmla="*/ 1228512 h 1267807"/>
              <a:gd name="connsiteX13" fmla="*/ 481262 w 2744019"/>
              <a:gd name="connsiteY13" fmla="*/ 1203369 h 1267807"/>
              <a:gd name="connsiteX14" fmla="*/ 0 w 2744019"/>
              <a:gd name="connsiteY14" fmla="*/ 767744 h 1267807"/>
              <a:gd name="connsiteX15" fmla="*/ 481264 w 2744019"/>
              <a:gd name="connsiteY15" fmla="*/ 332117 h 1267807"/>
              <a:gd name="connsiteX16" fmla="*/ 499461 w 2744019"/>
              <a:gd name="connsiteY16" fmla="*/ 306977 h 1267807"/>
              <a:gd name="connsiteX17" fmla="*/ 525574 w 2744019"/>
              <a:gd name="connsiteY17" fmla="*/ 292009 h 1267807"/>
              <a:gd name="connsiteX18" fmla="*/ 552450 w 2744019"/>
              <a:gd name="connsiteY18" fmla="*/ 267681 h 1267807"/>
              <a:gd name="connsiteX0" fmla="*/ 552450 w 2744282"/>
              <a:gd name="connsiteY0" fmla="*/ 231117 h 1231243"/>
              <a:gd name="connsiteX1" fmla="*/ 563103 w 2744282"/>
              <a:gd name="connsiteY1" fmla="*/ 239464 h 1231243"/>
              <a:gd name="connsiteX2" fmla="*/ 622092 w 2744282"/>
              <a:gd name="connsiteY2" fmla="*/ 231118 h 1231243"/>
              <a:gd name="connsiteX3" fmla="*/ 1469997 w 2744282"/>
              <a:gd name="connsiteY3" fmla="*/ 191835 h 1231243"/>
              <a:gd name="connsiteX4" fmla="*/ 2406861 w 2744282"/>
              <a:gd name="connsiteY4" fmla="*/ 12043 h 1231243"/>
              <a:gd name="connsiteX5" fmla="*/ 2743201 w 2744282"/>
              <a:gd name="connsiteY5" fmla="*/ 540681 h 1231243"/>
              <a:gd name="connsiteX6" fmla="*/ 2321136 w 2744282"/>
              <a:gd name="connsiteY6" fmla="*/ 1021693 h 1231243"/>
              <a:gd name="connsiteX7" fmla="*/ 860397 w 2744282"/>
              <a:gd name="connsiteY7" fmla="*/ 1224114 h 1231243"/>
              <a:gd name="connsiteX8" fmla="*/ 622092 w 2744282"/>
              <a:gd name="connsiteY8" fmla="*/ 1231243 h 1231243"/>
              <a:gd name="connsiteX9" fmla="*/ 563102 w 2744282"/>
              <a:gd name="connsiteY9" fmla="*/ 1222897 h 1231243"/>
              <a:gd name="connsiteX10" fmla="*/ 552450 w 2744282"/>
              <a:gd name="connsiteY10" fmla="*/ 1231243 h 1231243"/>
              <a:gd name="connsiteX11" fmla="*/ 525577 w 2744282"/>
              <a:gd name="connsiteY11" fmla="*/ 1206918 h 1231243"/>
              <a:gd name="connsiteX12" fmla="*/ 499461 w 2744282"/>
              <a:gd name="connsiteY12" fmla="*/ 1191948 h 1231243"/>
              <a:gd name="connsiteX13" fmla="*/ 481262 w 2744282"/>
              <a:gd name="connsiteY13" fmla="*/ 1166805 h 1231243"/>
              <a:gd name="connsiteX14" fmla="*/ 0 w 2744282"/>
              <a:gd name="connsiteY14" fmla="*/ 731180 h 1231243"/>
              <a:gd name="connsiteX15" fmla="*/ 481264 w 2744282"/>
              <a:gd name="connsiteY15" fmla="*/ 295553 h 1231243"/>
              <a:gd name="connsiteX16" fmla="*/ 499461 w 2744282"/>
              <a:gd name="connsiteY16" fmla="*/ 270413 h 1231243"/>
              <a:gd name="connsiteX17" fmla="*/ 525574 w 2744282"/>
              <a:gd name="connsiteY17" fmla="*/ 255445 h 1231243"/>
              <a:gd name="connsiteX18" fmla="*/ 552450 w 2744282"/>
              <a:gd name="connsiteY18" fmla="*/ 231117 h 1231243"/>
              <a:gd name="connsiteX0" fmla="*/ 552450 w 2772106"/>
              <a:gd name="connsiteY0" fmla="*/ 219108 h 1219234"/>
              <a:gd name="connsiteX1" fmla="*/ 563103 w 2772106"/>
              <a:gd name="connsiteY1" fmla="*/ 227455 h 1219234"/>
              <a:gd name="connsiteX2" fmla="*/ 622092 w 2772106"/>
              <a:gd name="connsiteY2" fmla="*/ 219109 h 1219234"/>
              <a:gd name="connsiteX3" fmla="*/ 1469997 w 2772106"/>
              <a:gd name="connsiteY3" fmla="*/ 179826 h 1219234"/>
              <a:gd name="connsiteX4" fmla="*/ 2406861 w 2772106"/>
              <a:gd name="connsiteY4" fmla="*/ 34 h 1219234"/>
              <a:gd name="connsiteX5" fmla="*/ 2698721 w 2772106"/>
              <a:gd name="connsiteY5" fmla="*/ 141727 h 1219234"/>
              <a:gd name="connsiteX6" fmla="*/ 2743201 w 2772106"/>
              <a:gd name="connsiteY6" fmla="*/ 528672 h 1219234"/>
              <a:gd name="connsiteX7" fmla="*/ 2321136 w 2772106"/>
              <a:gd name="connsiteY7" fmla="*/ 1009684 h 1219234"/>
              <a:gd name="connsiteX8" fmla="*/ 860397 w 2772106"/>
              <a:gd name="connsiteY8" fmla="*/ 1212105 h 1219234"/>
              <a:gd name="connsiteX9" fmla="*/ 622092 w 2772106"/>
              <a:gd name="connsiteY9" fmla="*/ 1219234 h 1219234"/>
              <a:gd name="connsiteX10" fmla="*/ 563102 w 2772106"/>
              <a:gd name="connsiteY10" fmla="*/ 1210888 h 1219234"/>
              <a:gd name="connsiteX11" fmla="*/ 552450 w 2772106"/>
              <a:gd name="connsiteY11" fmla="*/ 1219234 h 1219234"/>
              <a:gd name="connsiteX12" fmla="*/ 525577 w 2772106"/>
              <a:gd name="connsiteY12" fmla="*/ 1194909 h 1219234"/>
              <a:gd name="connsiteX13" fmla="*/ 499461 w 2772106"/>
              <a:gd name="connsiteY13" fmla="*/ 1179939 h 1219234"/>
              <a:gd name="connsiteX14" fmla="*/ 481262 w 2772106"/>
              <a:gd name="connsiteY14" fmla="*/ 1154796 h 1219234"/>
              <a:gd name="connsiteX15" fmla="*/ 0 w 2772106"/>
              <a:gd name="connsiteY15" fmla="*/ 719171 h 1219234"/>
              <a:gd name="connsiteX16" fmla="*/ 481264 w 2772106"/>
              <a:gd name="connsiteY16" fmla="*/ 283544 h 1219234"/>
              <a:gd name="connsiteX17" fmla="*/ 499461 w 2772106"/>
              <a:gd name="connsiteY17" fmla="*/ 258404 h 1219234"/>
              <a:gd name="connsiteX18" fmla="*/ 525574 w 2772106"/>
              <a:gd name="connsiteY18" fmla="*/ 243436 h 1219234"/>
              <a:gd name="connsiteX19" fmla="*/ 552450 w 2772106"/>
              <a:gd name="connsiteY19" fmla="*/ 219108 h 1219234"/>
              <a:gd name="connsiteX0" fmla="*/ 552450 w 2772106"/>
              <a:gd name="connsiteY0" fmla="*/ 219108 h 1219234"/>
              <a:gd name="connsiteX1" fmla="*/ 563103 w 2772106"/>
              <a:gd name="connsiteY1" fmla="*/ 227455 h 1219234"/>
              <a:gd name="connsiteX2" fmla="*/ 622092 w 2772106"/>
              <a:gd name="connsiteY2" fmla="*/ 219109 h 1219234"/>
              <a:gd name="connsiteX3" fmla="*/ 1469997 w 2772106"/>
              <a:gd name="connsiteY3" fmla="*/ 179826 h 1219234"/>
              <a:gd name="connsiteX4" fmla="*/ 2406861 w 2772106"/>
              <a:gd name="connsiteY4" fmla="*/ 34 h 1219234"/>
              <a:gd name="connsiteX5" fmla="*/ 2698721 w 2772106"/>
              <a:gd name="connsiteY5" fmla="*/ 141727 h 1219234"/>
              <a:gd name="connsiteX6" fmla="*/ 2743201 w 2772106"/>
              <a:gd name="connsiteY6" fmla="*/ 528672 h 1219234"/>
              <a:gd name="connsiteX7" fmla="*/ 2321136 w 2772106"/>
              <a:gd name="connsiteY7" fmla="*/ 1009684 h 1219234"/>
              <a:gd name="connsiteX8" fmla="*/ 1517621 w 2772106"/>
              <a:gd name="connsiteY8" fmla="*/ 1160901 h 1219234"/>
              <a:gd name="connsiteX9" fmla="*/ 860397 w 2772106"/>
              <a:gd name="connsiteY9" fmla="*/ 1212105 h 1219234"/>
              <a:gd name="connsiteX10" fmla="*/ 622092 w 2772106"/>
              <a:gd name="connsiteY10" fmla="*/ 1219234 h 1219234"/>
              <a:gd name="connsiteX11" fmla="*/ 563102 w 2772106"/>
              <a:gd name="connsiteY11" fmla="*/ 1210888 h 1219234"/>
              <a:gd name="connsiteX12" fmla="*/ 552450 w 2772106"/>
              <a:gd name="connsiteY12" fmla="*/ 1219234 h 1219234"/>
              <a:gd name="connsiteX13" fmla="*/ 525577 w 2772106"/>
              <a:gd name="connsiteY13" fmla="*/ 1194909 h 1219234"/>
              <a:gd name="connsiteX14" fmla="*/ 499461 w 2772106"/>
              <a:gd name="connsiteY14" fmla="*/ 1179939 h 1219234"/>
              <a:gd name="connsiteX15" fmla="*/ 481262 w 2772106"/>
              <a:gd name="connsiteY15" fmla="*/ 1154796 h 1219234"/>
              <a:gd name="connsiteX16" fmla="*/ 0 w 2772106"/>
              <a:gd name="connsiteY16" fmla="*/ 719171 h 1219234"/>
              <a:gd name="connsiteX17" fmla="*/ 481264 w 2772106"/>
              <a:gd name="connsiteY17" fmla="*/ 283544 h 1219234"/>
              <a:gd name="connsiteX18" fmla="*/ 499461 w 2772106"/>
              <a:gd name="connsiteY18" fmla="*/ 258404 h 1219234"/>
              <a:gd name="connsiteX19" fmla="*/ 525574 w 2772106"/>
              <a:gd name="connsiteY19" fmla="*/ 243436 h 1219234"/>
              <a:gd name="connsiteX20" fmla="*/ 552450 w 2772106"/>
              <a:gd name="connsiteY20" fmla="*/ 219108 h 1219234"/>
              <a:gd name="connsiteX0" fmla="*/ 552450 w 2772106"/>
              <a:gd name="connsiteY0" fmla="*/ 304812 h 1304938"/>
              <a:gd name="connsiteX1" fmla="*/ 563103 w 2772106"/>
              <a:gd name="connsiteY1" fmla="*/ 313159 h 1304938"/>
              <a:gd name="connsiteX2" fmla="*/ 622092 w 2772106"/>
              <a:gd name="connsiteY2" fmla="*/ 304813 h 1304938"/>
              <a:gd name="connsiteX3" fmla="*/ 1469997 w 2772106"/>
              <a:gd name="connsiteY3" fmla="*/ 265530 h 1304938"/>
              <a:gd name="connsiteX4" fmla="*/ 2416386 w 2772106"/>
              <a:gd name="connsiteY4" fmla="*/ 13 h 1304938"/>
              <a:gd name="connsiteX5" fmla="*/ 2698721 w 2772106"/>
              <a:gd name="connsiteY5" fmla="*/ 227431 h 1304938"/>
              <a:gd name="connsiteX6" fmla="*/ 2743201 w 2772106"/>
              <a:gd name="connsiteY6" fmla="*/ 614376 h 1304938"/>
              <a:gd name="connsiteX7" fmla="*/ 2321136 w 2772106"/>
              <a:gd name="connsiteY7" fmla="*/ 1095388 h 1304938"/>
              <a:gd name="connsiteX8" fmla="*/ 1517621 w 2772106"/>
              <a:gd name="connsiteY8" fmla="*/ 1246605 h 1304938"/>
              <a:gd name="connsiteX9" fmla="*/ 860397 w 2772106"/>
              <a:gd name="connsiteY9" fmla="*/ 1297809 h 1304938"/>
              <a:gd name="connsiteX10" fmla="*/ 622092 w 2772106"/>
              <a:gd name="connsiteY10" fmla="*/ 1304938 h 1304938"/>
              <a:gd name="connsiteX11" fmla="*/ 563102 w 2772106"/>
              <a:gd name="connsiteY11" fmla="*/ 1296592 h 1304938"/>
              <a:gd name="connsiteX12" fmla="*/ 552450 w 2772106"/>
              <a:gd name="connsiteY12" fmla="*/ 1304938 h 1304938"/>
              <a:gd name="connsiteX13" fmla="*/ 525577 w 2772106"/>
              <a:gd name="connsiteY13" fmla="*/ 1280613 h 1304938"/>
              <a:gd name="connsiteX14" fmla="*/ 499461 w 2772106"/>
              <a:gd name="connsiteY14" fmla="*/ 1265643 h 1304938"/>
              <a:gd name="connsiteX15" fmla="*/ 481262 w 2772106"/>
              <a:gd name="connsiteY15" fmla="*/ 1240500 h 1304938"/>
              <a:gd name="connsiteX16" fmla="*/ 0 w 2772106"/>
              <a:gd name="connsiteY16" fmla="*/ 804875 h 1304938"/>
              <a:gd name="connsiteX17" fmla="*/ 481264 w 2772106"/>
              <a:gd name="connsiteY17" fmla="*/ 369248 h 1304938"/>
              <a:gd name="connsiteX18" fmla="*/ 499461 w 2772106"/>
              <a:gd name="connsiteY18" fmla="*/ 344108 h 1304938"/>
              <a:gd name="connsiteX19" fmla="*/ 525574 w 2772106"/>
              <a:gd name="connsiteY19" fmla="*/ 329140 h 1304938"/>
              <a:gd name="connsiteX20" fmla="*/ 552450 w 2772106"/>
              <a:gd name="connsiteY20" fmla="*/ 304812 h 1304938"/>
              <a:gd name="connsiteX0" fmla="*/ 552450 w 2792423"/>
              <a:gd name="connsiteY0" fmla="*/ 304813 h 1304939"/>
              <a:gd name="connsiteX1" fmla="*/ 563103 w 2792423"/>
              <a:gd name="connsiteY1" fmla="*/ 313160 h 1304939"/>
              <a:gd name="connsiteX2" fmla="*/ 622092 w 2792423"/>
              <a:gd name="connsiteY2" fmla="*/ 304814 h 1304939"/>
              <a:gd name="connsiteX3" fmla="*/ 1469997 w 2792423"/>
              <a:gd name="connsiteY3" fmla="*/ 265531 h 1304939"/>
              <a:gd name="connsiteX4" fmla="*/ 2416386 w 2792423"/>
              <a:gd name="connsiteY4" fmla="*/ 14 h 1304939"/>
              <a:gd name="connsiteX5" fmla="*/ 2746346 w 2792423"/>
              <a:gd name="connsiteY5" fmla="*/ 217907 h 1304939"/>
              <a:gd name="connsiteX6" fmla="*/ 2743201 w 2792423"/>
              <a:gd name="connsiteY6" fmla="*/ 614377 h 1304939"/>
              <a:gd name="connsiteX7" fmla="*/ 2321136 w 2792423"/>
              <a:gd name="connsiteY7" fmla="*/ 1095389 h 1304939"/>
              <a:gd name="connsiteX8" fmla="*/ 1517621 w 2792423"/>
              <a:gd name="connsiteY8" fmla="*/ 1246606 h 1304939"/>
              <a:gd name="connsiteX9" fmla="*/ 860397 w 2792423"/>
              <a:gd name="connsiteY9" fmla="*/ 1297810 h 1304939"/>
              <a:gd name="connsiteX10" fmla="*/ 622092 w 2792423"/>
              <a:gd name="connsiteY10" fmla="*/ 1304939 h 1304939"/>
              <a:gd name="connsiteX11" fmla="*/ 563102 w 2792423"/>
              <a:gd name="connsiteY11" fmla="*/ 1296593 h 1304939"/>
              <a:gd name="connsiteX12" fmla="*/ 552450 w 2792423"/>
              <a:gd name="connsiteY12" fmla="*/ 1304939 h 1304939"/>
              <a:gd name="connsiteX13" fmla="*/ 525577 w 2792423"/>
              <a:gd name="connsiteY13" fmla="*/ 1280614 h 1304939"/>
              <a:gd name="connsiteX14" fmla="*/ 499461 w 2792423"/>
              <a:gd name="connsiteY14" fmla="*/ 1265644 h 1304939"/>
              <a:gd name="connsiteX15" fmla="*/ 481262 w 2792423"/>
              <a:gd name="connsiteY15" fmla="*/ 1240501 h 1304939"/>
              <a:gd name="connsiteX16" fmla="*/ 0 w 2792423"/>
              <a:gd name="connsiteY16" fmla="*/ 804876 h 1304939"/>
              <a:gd name="connsiteX17" fmla="*/ 481264 w 2792423"/>
              <a:gd name="connsiteY17" fmla="*/ 369249 h 1304939"/>
              <a:gd name="connsiteX18" fmla="*/ 499461 w 2792423"/>
              <a:gd name="connsiteY18" fmla="*/ 344109 h 1304939"/>
              <a:gd name="connsiteX19" fmla="*/ 525574 w 2792423"/>
              <a:gd name="connsiteY19" fmla="*/ 329141 h 1304939"/>
              <a:gd name="connsiteX20" fmla="*/ 552450 w 2792423"/>
              <a:gd name="connsiteY20" fmla="*/ 304813 h 1304939"/>
              <a:gd name="connsiteX0" fmla="*/ 552450 w 2787689"/>
              <a:gd name="connsiteY0" fmla="*/ 304813 h 1304939"/>
              <a:gd name="connsiteX1" fmla="*/ 563103 w 2787689"/>
              <a:gd name="connsiteY1" fmla="*/ 313160 h 1304939"/>
              <a:gd name="connsiteX2" fmla="*/ 622092 w 2787689"/>
              <a:gd name="connsiteY2" fmla="*/ 304814 h 1304939"/>
              <a:gd name="connsiteX3" fmla="*/ 1469997 w 2787689"/>
              <a:gd name="connsiteY3" fmla="*/ 265531 h 1304939"/>
              <a:gd name="connsiteX4" fmla="*/ 2416386 w 2787689"/>
              <a:gd name="connsiteY4" fmla="*/ 14 h 1304939"/>
              <a:gd name="connsiteX5" fmla="*/ 2746346 w 2787689"/>
              <a:gd name="connsiteY5" fmla="*/ 217907 h 1304939"/>
              <a:gd name="connsiteX6" fmla="*/ 2733676 w 2787689"/>
              <a:gd name="connsiteY6" fmla="*/ 681052 h 1304939"/>
              <a:gd name="connsiteX7" fmla="*/ 2321136 w 2787689"/>
              <a:gd name="connsiteY7" fmla="*/ 1095389 h 1304939"/>
              <a:gd name="connsiteX8" fmla="*/ 1517621 w 2787689"/>
              <a:gd name="connsiteY8" fmla="*/ 1246606 h 1304939"/>
              <a:gd name="connsiteX9" fmla="*/ 860397 w 2787689"/>
              <a:gd name="connsiteY9" fmla="*/ 1297810 h 1304939"/>
              <a:gd name="connsiteX10" fmla="*/ 622092 w 2787689"/>
              <a:gd name="connsiteY10" fmla="*/ 1304939 h 1304939"/>
              <a:gd name="connsiteX11" fmla="*/ 563102 w 2787689"/>
              <a:gd name="connsiteY11" fmla="*/ 1296593 h 1304939"/>
              <a:gd name="connsiteX12" fmla="*/ 552450 w 2787689"/>
              <a:gd name="connsiteY12" fmla="*/ 1304939 h 1304939"/>
              <a:gd name="connsiteX13" fmla="*/ 525577 w 2787689"/>
              <a:gd name="connsiteY13" fmla="*/ 1280614 h 1304939"/>
              <a:gd name="connsiteX14" fmla="*/ 499461 w 2787689"/>
              <a:gd name="connsiteY14" fmla="*/ 1265644 h 1304939"/>
              <a:gd name="connsiteX15" fmla="*/ 481262 w 2787689"/>
              <a:gd name="connsiteY15" fmla="*/ 1240501 h 1304939"/>
              <a:gd name="connsiteX16" fmla="*/ 0 w 2787689"/>
              <a:gd name="connsiteY16" fmla="*/ 804876 h 1304939"/>
              <a:gd name="connsiteX17" fmla="*/ 481264 w 2787689"/>
              <a:gd name="connsiteY17" fmla="*/ 369249 h 1304939"/>
              <a:gd name="connsiteX18" fmla="*/ 499461 w 2787689"/>
              <a:gd name="connsiteY18" fmla="*/ 344109 h 1304939"/>
              <a:gd name="connsiteX19" fmla="*/ 525574 w 2787689"/>
              <a:gd name="connsiteY19" fmla="*/ 329141 h 1304939"/>
              <a:gd name="connsiteX20" fmla="*/ 552450 w 2787689"/>
              <a:gd name="connsiteY20" fmla="*/ 304813 h 1304939"/>
              <a:gd name="connsiteX0" fmla="*/ 552450 w 2787689"/>
              <a:gd name="connsiteY0" fmla="*/ 304813 h 1304939"/>
              <a:gd name="connsiteX1" fmla="*/ 563103 w 2787689"/>
              <a:gd name="connsiteY1" fmla="*/ 313160 h 1304939"/>
              <a:gd name="connsiteX2" fmla="*/ 622092 w 2787689"/>
              <a:gd name="connsiteY2" fmla="*/ 304814 h 1304939"/>
              <a:gd name="connsiteX3" fmla="*/ 1469997 w 2787689"/>
              <a:gd name="connsiteY3" fmla="*/ 265531 h 1304939"/>
              <a:gd name="connsiteX4" fmla="*/ 2416386 w 2787689"/>
              <a:gd name="connsiteY4" fmla="*/ 14 h 1304939"/>
              <a:gd name="connsiteX5" fmla="*/ 2746346 w 2787689"/>
              <a:gd name="connsiteY5" fmla="*/ 217907 h 1304939"/>
              <a:gd name="connsiteX6" fmla="*/ 2733676 w 2787689"/>
              <a:gd name="connsiteY6" fmla="*/ 681052 h 1304939"/>
              <a:gd name="connsiteX7" fmla="*/ 2321136 w 2787689"/>
              <a:gd name="connsiteY7" fmla="*/ 1095389 h 1304939"/>
              <a:gd name="connsiteX8" fmla="*/ 1517621 w 2787689"/>
              <a:gd name="connsiteY8" fmla="*/ 1246606 h 1304939"/>
              <a:gd name="connsiteX9" fmla="*/ 860397 w 2787689"/>
              <a:gd name="connsiteY9" fmla="*/ 1297810 h 1304939"/>
              <a:gd name="connsiteX10" fmla="*/ 622092 w 2787689"/>
              <a:gd name="connsiteY10" fmla="*/ 1304939 h 1304939"/>
              <a:gd name="connsiteX11" fmla="*/ 563102 w 2787689"/>
              <a:gd name="connsiteY11" fmla="*/ 1296593 h 1304939"/>
              <a:gd name="connsiteX12" fmla="*/ 663355 w 2787689"/>
              <a:gd name="connsiteY12" fmla="*/ 975062 h 1304939"/>
              <a:gd name="connsiteX13" fmla="*/ 525577 w 2787689"/>
              <a:gd name="connsiteY13" fmla="*/ 1280614 h 1304939"/>
              <a:gd name="connsiteX14" fmla="*/ 499461 w 2787689"/>
              <a:gd name="connsiteY14" fmla="*/ 1265644 h 1304939"/>
              <a:gd name="connsiteX15" fmla="*/ 481262 w 2787689"/>
              <a:gd name="connsiteY15" fmla="*/ 1240501 h 1304939"/>
              <a:gd name="connsiteX16" fmla="*/ 0 w 2787689"/>
              <a:gd name="connsiteY16" fmla="*/ 804876 h 1304939"/>
              <a:gd name="connsiteX17" fmla="*/ 481264 w 2787689"/>
              <a:gd name="connsiteY17" fmla="*/ 369249 h 1304939"/>
              <a:gd name="connsiteX18" fmla="*/ 499461 w 2787689"/>
              <a:gd name="connsiteY18" fmla="*/ 344109 h 1304939"/>
              <a:gd name="connsiteX19" fmla="*/ 525574 w 2787689"/>
              <a:gd name="connsiteY19" fmla="*/ 329141 h 1304939"/>
              <a:gd name="connsiteX20" fmla="*/ 552450 w 2787689"/>
              <a:gd name="connsiteY20" fmla="*/ 304813 h 1304939"/>
              <a:gd name="connsiteX0" fmla="*/ 552450 w 2787689"/>
              <a:gd name="connsiteY0" fmla="*/ 304813 h 1297810"/>
              <a:gd name="connsiteX1" fmla="*/ 563103 w 2787689"/>
              <a:gd name="connsiteY1" fmla="*/ 313160 h 1297810"/>
              <a:gd name="connsiteX2" fmla="*/ 622092 w 2787689"/>
              <a:gd name="connsiteY2" fmla="*/ 304814 h 1297810"/>
              <a:gd name="connsiteX3" fmla="*/ 1469997 w 2787689"/>
              <a:gd name="connsiteY3" fmla="*/ 265531 h 1297810"/>
              <a:gd name="connsiteX4" fmla="*/ 2416386 w 2787689"/>
              <a:gd name="connsiteY4" fmla="*/ 14 h 1297810"/>
              <a:gd name="connsiteX5" fmla="*/ 2746346 w 2787689"/>
              <a:gd name="connsiteY5" fmla="*/ 217907 h 1297810"/>
              <a:gd name="connsiteX6" fmla="*/ 2733676 w 2787689"/>
              <a:gd name="connsiteY6" fmla="*/ 681052 h 1297810"/>
              <a:gd name="connsiteX7" fmla="*/ 2321136 w 2787689"/>
              <a:gd name="connsiteY7" fmla="*/ 1095389 h 1297810"/>
              <a:gd name="connsiteX8" fmla="*/ 1517621 w 2787689"/>
              <a:gd name="connsiteY8" fmla="*/ 1246606 h 1297810"/>
              <a:gd name="connsiteX9" fmla="*/ 860397 w 2787689"/>
              <a:gd name="connsiteY9" fmla="*/ 1297810 h 1297810"/>
              <a:gd name="connsiteX10" fmla="*/ 924560 w 2787689"/>
              <a:gd name="connsiteY10" fmla="*/ 975062 h 1297810"/>
              <a:gd name="connsiteX11" fmla="*/ 563102 w 2787689"/>
              <a:gd name="connsiteY11" fmla="*/ 1296593 h 1297810"/>
              <a:gd name="connsiteX12" fmla="*/ 663355 w 2787689"/>
              <a:gd name="connsiteY12" fmla="*/ 975062 h 1297810"/>
              <a:gd name="connsiteX13" fmla="*/ 525577 w 2787689"/>
              <a:gd name="connsiteY13" fmla="*/ 1280614 h 1297810"/>
              <a:gd name="connsiteX14" fmla="*/ 499461 w 2787689"/>
              <a:gd name="connsiteY14" fmla="*/ 1265644 h 1297810"/>
              <a:gd name="connsiteX15" fmla="*/ 481262 w 2787689"/>
              <a:gd name="connsiteY15" fmla="*/ 1240501 h 1297810"/>
              <a:gd name="connsiteX16" fmla="*/ 0 w 2787689"/>
              <a:gd name="connsiteY16" fmla="*/ 804876 h 1297810"/>
              <a:gd name="connsiteX17" fmla="*/ 481264 w 2787689"/>
              <a:gd name="connsiteY17" fmla="*/ 369249 h 1297810"/>
              <a:gd name="connsiteX18" fmla="*/ 499461 w 2787689"/>
              <a:gd name="connsiteY18" fmla="*/ 344109 h 1297810"/>
              <a:gd name="connsiteX19" fmla="*/ 525574 w 2787689"/>
              <a:gd name="connsiteY19" fmla="*/ 329141 h 1297810"/>
              <a:gd name="connsiteX20" fmla="*/ 552450 w 2787689"/>
              <a:gd name="connsiteY20" fmla="*/ 304813 h 1297810"/>
              <a:gd name="connsiteX0" fmla="*/ 552450 w 2787689"/>
              <a:gd name="connsiteY0" fmla="*/ 304813 h 1296593"/>
              <a:gd name="connsiteX1" fmla="*/ 563103 w 2787689"/>
              <a:gd name="connsiteY1" fmla="*/ 313160 h 1296593"/>
              <a:gd name="connsiteX2" fmla="*/ 622092 w 2787689"/>
              <a:gd name="connsiteY2" fmla="*/ 304814 h 1296593"/>
              <a:gd name="connsiteX3" fmla="*/ 1469997 w 2787689"/>
              <a:gd name="connsiteY3" fmla="*/ 265531 h 1296593"/>
              <a:gd name="connsiteX4" fmla="*/ 2416386 w 2787689"/>
              <a:gd name="connsiteY4" fmla="*/ 14 h 1296593"/>
              <a:gd name="connsiteX5" fmla="*/ 2746346 w 2787689"/>
              <a:gd name="connsiteY5" fmla="*/ 217907 h 1296593"/>
              <a:gd name="connsiteX6" fmla="*/ 2733676 w 2787689"/>
              <a:gd name="connsiteY6" fmla="*/ 681052 h 1296593"/>
              <a:gd name="connsiteX7" fmla="*/ 2321136 w 2787689"/>
              <a:gd name="connsiteY7" fmla="*/ 1095389 h 1296593"/>
              <a:gd name="connsiteX8" fmla="*/ 1517621 w 2787689"/>
              <a:gd name="connsiteY8" fmla="*/ 1246606 h 1296593"/>
              <a:gd name="connsiteX9" fmla="*/ 1183030 w 2787689"/>
              <a:gd name="connsiteY9" fmla="*/ 887475 h 1296593"/>
              <a:gd name="connsiteX10" fmla="*/ 924560 w 2787689"/>
              <a:gd name="connsiteY10" fmla="*/ 975062 h 1296593"/>
              <a:gd name="connsiteX11" fmla="*/ 563102 w 2787689"/>
              <a:gd name="connsiteY11" fmla="*/ 1296593 h 1296593"/>
              <a:gd name="connsiteX12" fmla="*/ 663355 w 2787689"/>
              <a:gd name="connsiteY12" fmla="*/ 975062 h 1296593"/>
              <a:gd name="connsiteX13" fmla="*/ 525577 w 2787689"/>
              <a:gd name="connsiteY13" fmla="*/ 1280614 h 1296593"/>
              <a:gd name="connsiteX14" fmla="*/ 499461 w 2787689"/>
              <a:gd name="connsiteY14" fmla="*/ 1265644 h 1296593"/>
              <a:gd name="connsiteX15" fmla="*/ 481262 w 2787689"/>
              <a:gd name="connsiteY15" fmla="*/ 1240501 h 1296593"/>
              <a:gd name="connsiteX16" fmla="*/ 0 w 2787689"/>
              <a:gd name="connsiteY16" fmla="*/ 804876 h 1296593"/>
              <a:gd name="connsiteX17" fmla="*/ 481264 w 2787689"/>
              <a:gd name="connsiteY17" fmla="*/ 369249 h 1296593"/>
              <a:gd name="connsiteX18" fmla="*/ 499461 w 2787689"/>
              <a:gd name="connsiteY18" fmla="*/ 344109 h 1296593"/>
              <a:gd name="connsiteX19" fmla="*/ 525574 w 2787689"/>
              <a:gd name="connsiteY19" fmla="*/ 329141 h 1296593"/>
              <a:gd name="connsiteX20" fmla="*/ 552450 w 2787689"/>
              <a:gd name="connsiteY20" fmla="*/ 304813 h 1296593"/>
              <a:gd name="connsiteX0" fmla="*/ 552450 w 2787689"/>
              <a:gd name="connsiteY0" fmla="*/ 304813 h 1296593"/>
              <a:gd name="connsiteX1" fmla="*/ 563103 w 2787689"/>
              <a:gd name="connsiteY1" fmla="*/ 313160 h 1296593"/>
              <a:gd name="connsiteX2" fmla="*/ 622092 w 2787689"/>
              <a:gd name="connsiteY2" fmla="*/ 304814 h 1296593"/>
              <a:gd name="connsiteX3" fmla="*/ 1469997 w 2787689"/>
              <a:gd name="connsiteY3" fmla="*/ 265531 h 1296593"/>
              <a:gd name="connsiteX4" fmla="*/ 2416386 w 2787689"/>
              <a:gd name="connsiteY4" fmla="*/ 14 h 1296593"/>
              <a:gd name="connsiteX5" fmla="*/ 2746346 w 2787689"/>
              <a:gd name="connsiteY5" fmla="*/ 217907 h 1296593"/>
              <a:gd name="connsiteX6" fmla="*/ 2733676 w 2787689"/>
              <a:gd name="connsiteY6" fmla="*/ 681052 h 1296593"/>
              <a:gd name="connsiteX7" fmla="*/ 2321136 w 2787689"/>
              <a:gd name="connsiteY7" fmla="*/ 1095389 h 1296593"/>
              <a:gd name="connsiteX8" fmla="*/ 1527703 w 2787689"/>
              <a:gd name="connsiteY8" fmla="*/ 1117873 h 1296593"/>
              <a:gd name="connsiteX9" fmla="*/ 1183030 w 2787689"/>
              <a:gd name="connsiteY9" fmla="*/ 887475 h 1296593"/>
              <a:gd name="connsiteX10" fmla="*/ 924560 w 2787689"/>
              <a:gd name="connsiteY10" fmla="*/ 975062 h 1296593"/>
              <a:gd name="connsiteX11" fmla="*/ 563102 w 2787689"/>
              <a:gd name="connsiteY11" fmla="*/ 1296593 h 1296593"/>
              <a:gd name="connsiteX12" fmla="*/ 663355 w 2787689"/>
              <a:gd name="connsiteY12" fmla="*/ 975062 h 1296593"/>
              <a:gd name="connsiteX13" fmla="*/ 525577 w 2787689"/>
              <a:gd name="connsiteY13" fmla="*/ 1280614 h 1296593"/>
              <a:gd name="connsiteX14" fmla="*/ 499461 w 2787689"/>
              <a:gd name="connsiteY14" fmla="*/ 1265644 h 1296593"/>
              <a:gd name="connsiteX15" fmla="*/ 481262 w 2787689"/>
              <a:gd name="connsiteY15" fmla="*/ 1240501 h 1296593"/>
              <a:gd name="connsiteX16" fmla="*/ 0 w 2787689"/>
              <a:gd name="connsiteY16" fmla="*/ 804876 h 1296593"/>
              <a:gd name="connsiteX17" fmla="*/ 481264 w 2787689"/>
              <a:gd name="connsiteY17" fmla="*/ 369249 h 1296593"/>
              <a:gd name="connsiteX18" fmla="*/ 499461 w 2787689"/>
              <a:gd name="connsiteY18" fmla="*/ 344109 h 1296593"/>
              <a:gd name="connsiteX19" fmla="*/ 525574 w 2787689"/>
              <a:gd name="connsiteY19" fmla="*/ 329141 h 1296593"/>
              <a:gd name="connsiteX20" fmla="*/ 552450 w 2787689"/>
              <a:gd name="connsiteY20" fmla="*/ 304813 h 1296593"/>
              <a:gd name="connsiteX0" fmla="*/ 552450 w 2787689"/>
              <a:gd name="connsiteY0" fmla="*/ 304813 h 1296593"/>
              <a:gd name="connsiteX1" fmla="*/ 563103 w 2787689"/>
              <a:gd name="connsiteY1" fmla="*/ 313160 h 1296593"/>
              <a:gd name="connsiteX2" fmla="*/ 622092 w 2787689"/>
              <a:gd name="connsiteY2" fmla="*/ 304814 h 1296593"/>
              <a:gd name="connsiteX3" fmla="*/ 1469997 w 2787689"/>
              <a:gd name="connsiteY3" fmla="*/ 265531 h 1296593"/>
              <a:gd name="connsiteX4" fmla="*/ 2416386 w 2787689"/>
              <a:gd name="connsiteY4" fmla="*/ 14 h 1296593"/>
              <a:gd name="connsiteX5" fmla="*/ 2746346 w 2787689"/>
              <a:gd name="connsiteY5" fmla="*/ 217907 h 1296593"/>
              <a:gd name="connsiteX6" fmla="*/ 2733676 w 2787689"/>
              <a:gd name="connsiteY6" fmla="*/ 681052 h 1296593"/>
              <a:gd name="connsiteX7" fmla="*/ 2321136 w 2787689"/>
              <a:gd name="connsiteY7" fmla="*/ 1095389 h 1296593"/>
              <a:gd name="connsiteX8" fmla="*/ 1527703 w 2787689"/>
              <a:gd name="connsiteY8" fmla="*/ 1117873 h 1296593"/>
              <a:gd name="connsiteX9" fmla="*/ 1183030 w 2787689"/>
              <a:gd name="connsiteY9" fmla="*/ 887475 h 1296593"/>
              <a:gd name="connsiteX10" fmla="*/ 924560 w 2787689"/>
              <a:gd name="connsiteY10" fmla="*/ 975062 h 1296593"/>
              <a:gd name="connsiteX11" fmla="*/ 563102 w 2787689"/>
              <a:gd name="connsiteY11" fmla="*/ 1296593 h 1296593"/>
              <a:gd name="connsiteX12" fmla="*/ 663355 w 2787689"/>
              <a:gd name="connsiteY12" fmla="*/ 975062 h 1296593"/>
              <a:gd name="connsiteX13" fmla="*/ 525577 w 2787689"/>
              <a:gd name="connsiteY13" fmla="*/ 1280614 h 1296593"/>
              <a:gd name="connsiteX14" fmla="*/ 499461 w 2787689"/>
              <a:gd name="connsiteY14" fmla="*/ 1265644 h 1296593"/>
              <a:gd name="connsiteX15" fmla="*/ 834142 w 2787689"/>
              <a:gd name="connsiteY15" fmla="*/ 822121 h 1296593"/>
              <a:gd name="connsiteX16" fmla="*/ 0 w 2787689"/>
              <a:gd name="connsiteY16" fmla="*/ 804876 h 1296593"/>
              <a:gd name="connsiteX17" fmla="*/ 481264 w 2787689"/>
              <a:gd name="connsiteY17" fmla="*/ 369249 h 1296593"/>
              <a:gd name="connsiteX18" fmla="*/ 499461 w 2787689"/>
              <a:gd name="connsiteY18" fmla="*/ 344109 h 1296593"/>
              <a:gd name="connsiteX19" fmla="*/ 525574 w 2787689"/>
              <a:gd name="connsiteY19" fmla="*/ 329141 h 1296593"/>
              <a:gd name="connsiteX20" fmla="*/ 552450 w 2787689"/>
              <a:gd name="connsiteY20" fmla="*/ 304813 h 1296593"/>
              <a:gd name="connsiteX0" fmla="*/ 139076 w 2374315"/>
              <a:gd name="connsiteY0" fmla="*/ 304813 h 1296593"/>
              <a:gd name="connsiteX1" fmla="*/ 149729 w 2374315"/>
              <a:gd name="connsiteY1" fmla="*/ 313160 h 1296593"/>
              <a:gd name="connsiteX2" fmla="*/ 208718 w 2374315"/>
              <a:gd name="connsiteY2" fmla="*/ 304814 h 1296593"/>
              <a:gd name="connsiteX3" fmla="*/ 1056623 w 2374315"/>
              <a:gd name="connsiteY3" fmla="*/ 265531 h 1296593"/>
              <a:gd name="connsiteX4" fmla="*/ 2003012 w 2374315"/>
              <a:gd name="connsiteY4" fmla="*/ 14 h 1296593"/>
              <a:gd name="connsiteX5" fmla="*/ 2332972 w 2374315"/>
              <a:gd name="connsiteY5" fmla="*/ 217907 h 1296593"/>
              <a:gd name="connsiteX6" fmla="*/ 2320302 w 2374315"/>
              <a:gd name="connsiteY6" fmla="*/ 681052 h 1296593"/>
              <a:gd name="connsiteX7" fmla="*/ 1907762 w 2374315"/>
              <a:gd name="connsiteY7" fmla="*/ 1095389 h 1296593"/>
              <a:gd name="connsiteX8" fmla="*/ 1114329 w 2374315"/>
              <a:gd name="connsiteY8" fmla="*/ 1117873 h 1296593"/>
              <a:gd name="connsiteX9" fmla="*/ 769656 w 2374315"/>
              <a:gd name="connsiteY9" fmla="*/ 887475 h 1296593"/>
              <a:gd name="connsiteX10" fmla="*/ 511186 w 2374315"/>
              <a:gd name="connsiteY10" fmla="*/ 975062 h 1296593"/>
              <a:gd name="connsiteX11" fmla="*/ 149728 w 2374315"/>
              <a:gd name="connsiteY11" fmla="*/ 1296593 h 1296593"/>
              <a:gd name="connsiteX12" fmla="*/ 249981 w 2374315"/>
              <a:gd name="connsiteY12" fmla="*/ 975062 h 1296593"/>
              <a:gd name="connsiteX13" fmla="*/ 112203 w 2374315"/>
              <a:gd name="connsiteY13" fmla="*/ 1280614 h 1296593"/>
              <a:gd name="connsiteX14" fmla="*/ 86087 w 2374315"/>
              <a:gd name="connsiteY14" fmla="*/ 1265644 h 1296593"/>
              <a:gd name="connsiteX15" fmla="*/ 420768 w 2374315"/>
              <a:gd name="connsiteY15" fmla="*/ 822121 h 1296593"/>
              <a:gd name="connsiteX16" fmla="*/ 0 w 2374315"/>
              <a:gd name="connsiteY16" fmla="*/ 917517 h 1296593"/>
              <a:gd name="connsiteX17" fmla="*/ 67890 w 2374315"/>
              <a:gd name="connsiteY17" fmla="*/ 369249 h 1296593"/>
              <a:gd name="connsiteX18" fmla="*/ 86087 w 2374315"/>
              <a:gd name="connsiteY18" fmla="*/ 344109 h 1296593"/>
              <a:gd name="connsiteX19" fmla="*/ 112200 w 2374315"/>
              <a:gd name="connsiteY19" fmla="*/ 329141 h 1296593"/>
              <a:gd name="connsiteX20" fmla="*/ 139076 w 2374315"/>
              <a:gd name="connsiteY20" fmla="*/ 304813 h 1296593"/>
              <a:gd name="connsiteX0" fmla="*/ 38253 w 2374315"/>
              <a:gd name="connsiteY0" fmla="*/ 723194 h 1296593"/>
              <a:gd name="connsiteX1" fmla="*/ 149729 w 2374315"/>
              <a:gd name="connsiteY1" fmla="*/ 313160 h 1296593"/>
              <a:gd name="connsiteX2" fmla="*/ 208718 w 2374315"/>
              <a:gd name="connsiteY2" fmla="*/ 304814 h 1296593"/>
              <a:gd name="connsiteX3" fmla="*/ 1056623 w 2374315"/>
              <a:gd name="connsiteY3" fmla="*/ 265531 h 1296593"/>
              <a:gd name="connsiteX4" fmla="*/ 2003012 w 2374315"/>
              <a:gd name="connsiteY4" fmla="*/ 14 h 1296593"/>
              <a:gd name="connsiteX5" fmla="*/ 2332972 w 2374315"/>
              <a:gd name="connsiteY5" fmla="*/ 217907 h 1296593"/>
              <a:gd name="connsiteX6" fmla="*/ 2320302 w 2374315"/>
              <a:gd name="connsiteY6" fmla="*/ 681052 h 1296593"/>
              <a:gd name="connsiteX7" fmla="*/ 1907762 w 2374315"/>
              <a:gd name="connsiteY7" fmla="*/ 1095389 h 1296593"/>
              <a:gd name="connsiteX8" fmla="*/ 1114329 w 2374315"/>
              <a:gd name="connsiteY8" fmla="*/ 1117873 h 1296593"/>
              <a:gd name="connsiteX9" fmla="*/ 769656 w 2374315"/>
              <a:gd name="connsiteY9" fmla="*/ 887475 h 1296593"/>
              <a:gd name="connsiteX10" fmla="*/ 511186 w 2374315"/>
              <a:gd name="connsiteY10" fmla="*/ 975062 h 1296593"/>
              <a:gd name="connsiteX11" fmla="*/ 149728 w 2374315"/>
              <a:gd name="connsiteY11" fmla="*/ 1296593 h 1296593"/>
              <a:gd name="connsiteX12" fmla="*/ 249981 w 2374315"/>
              <a:gd name="connsiteY12" fmla="*/ 975062 h 1296593"/>
              <a:gd name="connsiteX13" fmla="*/ 112203 w 2374315"/>
              <a:gd name="connsiteY13" fmla="*/ 1280614 h 1296593"/>
              <a:gd name="connsiteX14" fmla="*/ 86087 w 2374315"/>
              <a:gd name="connsiteY14" fmla="*/ 1265644 h 1296593"/>
              <a:gd name="connsiteX15" fmla="*/ 420768 w 2374315"/>
              <a:gd name="connsiteY15" fmla="*/ 822121 h 1296593"/>
              <a:gd name="connsiteX16" fmla="*/ 0 w 2374315"/>
              <a:gd name="connsiteY16" fmla="*/ 917517 h 1296593"/>
              <a:gd name="connsiteX17" fmla="*/ 67890 w 2374315"/>
              <a:gd name="connsiteY17" fmla="*/ 369249 h 1296593"/>
              <a:gd name="connsiteX18" fmla="*/ 86087 w 2374315"/>
              <a:gd name="connsiteY18" fmla="*/ 344109 h 1296593"/>
              <a:gd name="connsiteX19" fmla="*/ 112200 w 2374315"/>
              <a:gd name="connsiteY19" fmla="*/ 329141 h 1296593"/>
              <a:gd name="connsiteX20" fmla="*/ 38253 w 2374315"/>
              <a:gd name="connsiteY20" fmla="*/ 723194 h 1296593"/>
              <a:gd name="connsiteX0" fmla="*/ 38253 w 2374315"/>
              <a:gd name="connsiteY0" fmla="*/ 723194 h 1296593"/>
              <a:gd name="connsiteX1" fmla="*/ 149729 w 2374315"/>
              <a:gd name="connsiteY1" fmla="*/ 313160 h 1296593"/>
              <a:gd name="connsiteX2" fmla="*/ 289377 w 2374315"/>
              <a:gd name="connsiteY2" fmla="*/ 771470 h 1296593"/>
              <a:gd name="connsiteX3" fmla="*/ 1056623 w 2374315"/>
              <a:gd name="connsiteY3" fmla="*/ 265531 h 1296593"/>
              <a:gd name="connsiteX4" fmla="*/ 2003012 w 2374315"/>
              <a:gd name="connsiteY4" fmla="*/ 14 h 1296593"/>
              <a:gd name="connsiteX5" fmla="*/ 2332972 w 2374315"/>
              <a:gd name="connsiteY5" fmla="*/ 217907 h 1296593"/>
              <a:gd name="connsiteX6" fmla="*/ 2320302 w 2374315"/>
              <a:gd name="connsiteY6" fmla="*/ 681052 h 1296593"/>
              <a:gd name="connsiteX7" fmla="*/ 1907762 w 2374315"/>
              <a:gd name="connsiteY7" fmla="*/ 1095389 h 1296593"/>
              <a:gd name="connsiteX8" fmla="*/ 1114329 w 2374315"/>
              <a:gd name="connsiteY8" fmla="*/ 1117873 h 1296593"/>
              <a:gd name="connsiteX9" fmla="*/ 769656 w 2374315"/>
              <a:gd name="connsiteY9" fmla="*/ 887475 h 1296593"/>
              <a:gd name="connsiteX10" fmla="*/ 511186 w 2374315"/>
              <a:gd name="connsiteY10" fmla="*/ 975062 h 1296593"/>
              <a:gd name="connsiteX11" fmla="*/ 149728 w 2374315"/>
              <a:gd name="connsiteY11" fmla="*/ 1296593 h 1296593"/>
              <a:gd name="connsiteX12" fmla="*/ 249981 w 2374315"/>
              <a:gd name="connsiteY12" fmla="*/ 975062 h 1296593"/>
              <a:gd name="connsiteX13" fmla="*/ 112203 w 2374315"/>
              <a:gd name="connsiteY13" fmla="*/ 1280614 h 1296593"/>
              <a:gd name="connsiteX14" fmla="*/ 86087 w 2374315"/>
              <a:gd name="connsiteY14" fmla="*/ 1265644 h 1296593"/>
              <a:gd name="connsiteX15" fmla="*/ 420768 w 2374315"/>
              <a:gd name="connsiteY15" fmla="*/ 822121 h 1296593"/>
              <a:gd name="connsiteX16" fmla="*/ 0 w 2374315"/>
              <a:gd name="connsiteY16" fmla="*/ 917517 h 1296593"/>
              <a:gd name="connsiteX17" fmla="*/ 67890 w 2374315"/>
              <a:gd name="connsiteY17" fmla="*/ 369249 h 1296593"/>
              <a:gd name="connsiteX18" fmla="*/ 86087 w 2374315"/>
              <a:gd name="connsiteY18" fmla="*/ 344109 h 1296593"/>
              <a:gd name="connsiteX19" fmla="*/ 112200 w 2374315"/>
              <a:gd name="connsiteY19" fmla="*/ 329141 h 1296593"/>
              <a:gd name="connsiteX20" fmla="*/ 38253 w 2374315"/>
              <a:gd name="connsiteY20" fmla="*/ 723194 h 1296593"/>
              <a:gd name="connsiteX0" fmla="*/ 38253 w 2374315"/>
              <a:gd name="connsiteY0" fmla="*/ 723194 h 1296593"/>
              <a:gd name="connsiteX1" fmla="*/ 149729 w 2374315"/>
              <a:gd name="connsiteY1" fmla="*/ 313160 h 1296593"/>
              <a:gd name="connsiteX2" fmla="*/ 289377 w 2374315"/>
              <a:gd name="connsiteY2" fmla="*/ 771470 h 1296593"/>
              <a:gd name="connsiteX3" fmla="*/ 146130 w 2374315"/>
              <a:gd name="connsiteY3" fmla="*/ 492314 h 1296593"/>
              <a:gd name="connsiteX4" fmla="*/ 1056623 w 2374315"/>
              <a:gd name="connsiteY4" fmla="*/ 265531 h 1296593"/>
              <a:gd name="connsiteX5" fmla="*/ 2003012 w 2374315"/>
              <a:gd name="connsiteY5" fmla="*/ 14 h 1296593"/>
              <a:gd name="connsiteX6" fmla="*/ 2332972 w 2374315"/>
              <a:gd name="connsiteY6" fmla="*/ 217907 h 1296593"/>
              <a:gd name="connsiteX7" fmla="*/ 2320302 w 2374315"/>
              <a:gd name="connsiteY7" fmla="*/ 681052 h 1296593"/>
              <a:gd name="connsiteX8" fmla="*/ 1907762 w 2374315"/>
              <a:gd name="connsiteY8" fmla="*/ 1095389 h 1296593"/>
              <a:gd name="connsiteX9" fmla="*/ 1114329 w 2374315"/>
              <a:gd name="connsiteY9" fmla="*/ 1117873 h 1296593"/>
              <a:gd name="connsiteX10" fmla="*/ 769656 w 2374315"/>
              <a:gd name="connsiteY10" fmla="*/ 887475 h 1296593"/>
              <a:gd name="connsiteX11" fmla="*/ 511186 w 2374315"/>
              <a:gd name="connsiteY11" fmla="*/ 975062 h 1296593"/>
              <a:gd name="connsiteX12" fmla="*/ 149728 w 2374315"/>
              <a:gd name="connsiteY12" fmla="*/ 1296593 h 1296593"/>
              <a:gd name="connsiteX13" fmla="*/ 249981 w 2374315"/>
              <a:gd name="connsiteY13" fmla="*/ 975062 h 1296593"/>
              <a:gd name="connsiteX14" fmla="*/ 112203 w 2374315"/>
              <a:gd name="connsiteY14" fmla="*/ 1280614 h 1296593"/>
              <a:gd name="connsiteX15" fmla="*/ 86087 w 2374315"/>
              <a:gd name="connsiteY15" fmla="*/ 1265644 h 1296593"/>
              <a:gd name="connsiteX16" fmla="*/ 420768 w 2374315"/>
              <a:gd name="connsiteY16" fmla="*/ 822121 h 1296593"/>
              <a:gd name="connsiteX17" fmla="*/ 0 w 2374315"/>
              <a:gd name="connsiteY17" fmla="*/ 917517 h 1296593"/>
              <a:gd name="connsiteX18" fmla="*/ 67890 w 2374315"/>
              <a:gd name="connsiteY18" fmla="*/ 369249 h 1296593"/>
              <a:gd name="connsiteX19" fmla="*/ 86087 w 2374315"/>
              <a:gd name="connsiteY19" fmla="*/ 344109 h 1296593"/>
              <a:gd name="connsiteX20" fmla="*/ 112200 w 2374315"/>
              <a:gd name="connsiteY20" fmla="*/ 329141 h 1296593"/>
              <a:gd name="connsiteX21" fmla="*/ 38253 w 2374315"/>
              <a:gd name="connsiteY21" fmla="*/ 723194 h 1296593"/>
              <a:gd name="connsiteX0" fmla="*/ 38253 w 2374315"/>
              <a:gd name="connsiteY0" fmla="*/ 723194 h 1296593"/>
              <a:gd name="connsiteX1" fmla="*/ 149729 w 2374315"/>
              <a:gd name="connsiteY1" fmla="*/ 313160 h 1296593"/>
              <a:gd name="connsiteX2" fmla="*/ 289377 w 2374315"/>
              <a:gd name="connsiteY2" fmla="*/ 771470 h 1296593"/>
              <a:gd name="connsiteX3" fmla="*/ 146130 w 2374315"/>
              <a:gd name="connsiteY3" fmla="*/ 492314 h 1296593"/>
              <a:gd name="connsiteX4" fmla="*/ 1056623 w 2374315"/>
              <a:gd name="connsiteY4" fmla="*/ 265531 h 1296593"/>
              <a:gd name="connsiteX5" fmla="*/ 2003012 w 2374315"/>
              <a:gd name="connsiteY5" fmla="*/ 14 h 1296593"/>
              <a:gd name="connsiteX6" fmla="*/ 2332972 w 2374315"/>
              <a:gd name="connsiteY6" fmla="*/ 217907 h 1296593"/>
              <a:gd name="connsiteX7" fmla="*/ 2320302 w 2374315"/>
              <a:gd name="connsiteY7" fmla="*/ 681052 h 1296593"/>
              <a:gd name="connsiteX8" fmla="*/ 1907762 w 2374315"/>
              <a:gd name="connsiteY8" fmla="*/ 1095389 h 1296593"/>
              <a:gd name="connsiteX9" fmla="*/ 1114329 w 2374315"/>
              <a:gd name="connsiteY9" fmla="*/ 1117873 h 1296593"/>
              <a:gd name="connsiteX10" fmla="*/ 769656 w 2374315"/>
              <a:gd name="connsiteY10" fmla="*/ 887475 h 1296593"/>
              <a:gd name="connsiteX11" fmla="*/ 511186 w 2374315"/>
              <a:gd name="connsiteY11" fmla="*/ 975062 h 1296593"/>
              <a:gd name="connsiteX12" fmla="*/ 149728 w 2374315"/>
              <a:gd name="connsiteY12" fmla="*/ 1296593 h 1296593"/>
              <a:gd name="connsiteX13" fmla="*/ 249981 w 2374315"/>
              <a:gd name="connsiteY13" fmla="*/ 975062 h 1296593"/>
              <a:gd name="connsiteX14" fmla="*/ 112203 w 2374315"/>
              <a:gd name="connsiteY14" fmla="*/ 1280614 h 1296593"/>
              <a:gd name="connsiteX15" fmla="*/ 86087 w 2374315"/>
              <a:gd name="connsiteY15" fmla="*/ 1265644 h 1296593"/>
              <a:gd name="connsiteX16" fmla="*/ 420768 w 2374315"/>
              <a:gd name="connsiteY16" fmla="*/ 822121 h 1296593"/>
              <a:gd name="connsiteX17" fmla="*/ 0 w 2374315"/>
              <a:gd name="connsiteY17" fmla="*/ 917517 h 1296593"/>
              <a:gd name="connsiteX18" fmla="*/ 67890 w 2374315"/>
              <a:gd name="connsiteY18" fmla="*/ 369249 h 1296593"/>
              <a:gd name="connsiteX19" fmla="*/ 86087 w 2374315"/>
              <a:gd name="connsiteY19" fmla="*/ 344109 h 1296593"/>
              <a:gd name="connsiteX20" fmla="*/ 112200 w 2374315"/>
              <a:gd name="connsiteY20" fmla="*/ 329141 h 1296593"/>
              <a:gd name="connsiteX21" fmla="*/ 38253 w 2374315"/>
              <a:gd name="connsiteY21" fmla="*/ 723194 h 1296593"/>
              <a:gd name="connsiteX0" fmla="*/ 38253 w 2374315"/>
              <a:gd name="connsiteY0" fmla="*/ 723194 h 1296593"/>
              <a:gd name="connsiteX1" fmla="*/ 149729 w 2374315"/>
              <a:gd name="connsiteY1" fmla="*/ 313160 h 1296593"/>
              <a:gd name="connsiteX2" fmla="*/ 138143 w 2374315"/>
              <a:gd name="connsiteY2" fmla="*/ 425502 h 1296593"/>
              <a:gd name="connsiteX3" fmla="*/ 146130 w 2374315"/>
              <a:gd name="connsiteY3" fmla="*/ 492314 h 1296593"/>
              <a:gd name="connsiteX4" fmla="*/ 1056623 w 2374315"/>
              <a:gd name="connsiteY4" fmla="*/ 265531 h 1296593"/>
              <a:gd name="connsiteX5" fmla="*/ 2003012 w 2374315"/>
              <a:gd name="connsiteY5" fmla="*/ 14 h 1296593"/>
              <a:gd name="connsiteX6" fmla="*/ 2332972 w 2374315"/>
              <a:gd name="connsiteY6" fmla="*/ 217907 h 1296593"/>
              <a:gd name="connsiteX7" fmla="*/ 2320302 w 2374315"/>
              <a:gd name="connsiteY7" fmla="*/ 681052 h 1296593"/>
              <a:gd name="connsiteX8" fmla="*/ 1907762 w 2374315"/>
              <a:gd name="connsiteY8" fmla="*/ 1095389 h 1296593"/>
              <a:gd name="connsiteX9" fmla="*/ 1114329 w 2374315"/>
              <a:gd name="connsiteY9" fmla="*/ 1117873 h 1296593"/>
              <a:gd name="connsiteX10" fmla="*/ 769656 w 2374315"/>
              <a:gd name="connsiteY10" fmla="*/ 887475 h 1296593"/>
              <a:gd name="connsiteX11" fmla="*/ 511186 w 2374315"/>
              <a:gd name="connsiteY11" fmla="*/ 975062 h 1296593"/>
              <a:gd name="connsiteX12" fmla="*/ 149728 w 2374315"/>
              <a:gd name="connsiteY12" fmla="*/ 1296593 h 1296593"/>
              <a:gd name="connsiteX13" fmla="*/ 249981 w 2374315"/>
              <a:gd name="connsiteY13" fmla="*/ 975062 h 1296593"/>
              <a:gd name="connsiteX14" fmla="*/ 112203 w 2374315"/>
              <a:gd name="connsiteY14" fmla="*/ 1280614 h 1296593"/>
              <a:gd name="connsiteX15" fmla="*/ 86087 w 2374315"/>
              <a:gd name="connsiteY15" fmla="*/ 1265644 h 1296593"/>
              <a:gd name="connsiteX16" fmla="*/ 420768 w 2374315"/>
              <a:gd name="connsiteY16" fmla="*/ 822121 h 1296593"/>
              <a:gd name="connsiteX17" fmla="*/ 0 w 2374315"/>
              <a:gd name="connsiteY17" fmla="*/ 917517 h 1296593"/>
              <a:gd name="connsiteX18" fmla="*/ 67890 w 2374315"/>
              <a:gd name="connsiteY18" fmla="*/ 369249 h 1296593"/>
              <a:gd name="connsiteX19" fmla="*/ 86087 w 2374315"/>
              <a:gd name="connsiteY19" fmla="*/ 344109 h 1296593"/>
              <a:gd name="connsiteX20" fmla="*/ 112200 w 2374315"/>
              <a:gd name="connsiteY20" fmla="*/ 329141 h 1296593"/>
              <a:gd name="connsiteX21" fmla="*/ 38253 w 2374315"/>
              <a:gd name="connsiteY21" fmla="*/ 723194 h 1296593"/>
              <a:gd name="connsiteX0" fmla="*/ 38253 w 2374315"/>
              <a:gd name="connsiteY0" fmla="*/ 723194 h 1296593"/>
              <a:gd name="connsiteX1" fmla="*/ 149729 w 2374315"/>
              <a:gd name="connsiteY1" fmla="*/ 313160 h 1296593"/>
              <a:gd name="connsiteX2" fmla="*/ 138143 w 2374315"/>
              <a:gd name="connsiteY2" fmla="*/ 425502 h 1296593"/>
              <a:gd name="connsiteX3" fmla="*/ 146130 w 2374315"/>
              <a:gd name="connsiteY3" fmla="*/ 492314 h 1296593"/>
              <a:gd name="connsiteX4" fmla="*/ 337694 w 2374315"/>
              <a:gd name="connsiteY4" fmla="*/ 202666 h 1296593"/>
              <a:gd name="connsiteX5" fmla="*/ 1056623 w 2374315"/>
              <a:gd name="connsiteY5" fmla="*/ 265531 h 1296593"/>
              <a:gd name="connsiteX6" fmla="*/ 2003012 w 2374315"/>
              <a:gd name="connsiteY6" fmla="*/ 14 h 1296593"/>
              <a:gd name="connsiteX7" fmla="*/ 2332972 w 2374315"/>
              <a:gd name="connsiteY7" fmla="*/ 217907 h 1296593"/>
              <a:gd name="connsiteX8" fmla="*/ 2320302 w 2374315"/>
              <a:gd name="connsiteY8" fmla="*/ 681052 h 1296593"/>
              <a:gd name="connsiteX9" fmla="*/ 1907762 w 2374315"/>
              <a:gd name="connsiteY9" fmla="*/ 1095389 h 1296593"/>
              <a:gd name="connsiteX10" fmla="*/ 1114329 w 2374315"/>
              <a:gd name="connsiteY10" fmla="*/ 1117873 h 1296593"/>
              <a:gd name="connsiteX11" fmla="*/ 769656 w 2374315"/>
              <a:gd name="connsiteY11" fmla="*/ 887475 h 1296593"/>
              <a:gd name="connsiteX12" fmla="*/ 511186 w 2374315"/>
              <a:gd name="connsiteY12" fmla="*/ 975062 h 1296593"/>
              <a:gd name="connsiteX13" fmla="*/ 149728 w 2374315"/>
              <a:gd name="connsiteY13" fmla="*/ 1296593 h 1296593"/>
              <a:gd name="connsiteX14" fmla="*/ 249981 w 2374315"/>
              <a:gd name="connsiteY14" fmla="*/ 975062 h 1296593"/>
              <a:gd name="connsiteX15" fmla="*/ 112203 w 2374315"/>
              <a:gd name="connsiteY15" fmla="*/ 1280614 h 1296593"/>
              <a:gd name="connsiteX16" fmla="*/ 86087 w 2374315"/>
              <a:gd name="connsiteY16" fmla="*/ 1265644 h 1296593"/>
              <a:gd name="connsiteX17" fmla="*/ 420768 w 2374315"/>
              <a:gd name="connsiteY17" fmla="*/ 822121 h 1296593"/>
              <a:gd name="connsiteX18" fmla="*/ 0 w 2374315"/>
              <a:gd name="connsiteY18" fmla="*/ 917517 h 1296593"/>
              <a:gd name="connsiteX19" fmla="*/ 67890 w 2374315"/>
              <a:gd name="connsiteY19" fmla="*/ 369249 h 1296593"/>
              <a:gd name="connsiteX20" fmla="*/ 86087 w 2374315"/>
              <a:gd name="connsiteY20" fmla="*/ 344109 h 1296593"/>
              <a:gd name="connsiteX21" fmla="*/ 112200 w 2374315"/>
              <a:gd name="connsiteY21" fmla="*/ 329141 h 1296593"/>
              <a:gd name="connsiteX22" fmla="*/ 38253 w 2374315"/>
              <a:gd name="connsiteY22" fmla="*/ 723194 h 1296593"/>
              <a:gd name="connsiteX0" fmla="*/ 38253 w 2374315"/>
              <a:gd name="connsiteY0" fmla="*/ 723194 h 1296593"/>
              <a:gd name="connsiteX1" fmla="*/ 149729 w 2374315"/>
              <a:gd name="connsiteY1" fmla="*/ 313160 h 1296593"/>
              <a:gd name="connsiteX2" fmla="*/ 138143 w 2374315"/>
              <a:gd name="connsiteY2" fmla="*/ 425502 h 1296593"/>
              <a:gd name="connsiteX3" fmla="*/ 146130 w 2374315"/>
              <a:gd name="connsiteY3" fmla="*/ 492314 h 1296593"/>
              <a:gd name="connsiteX4" fmla="*/ 327611 w 2374315"/>
              <a:gd name="connsiteY4" fmla="*/ 363582 h 1296593"/>
              <a:gd name="connsiteX5" fmla="*/ 1056623 w 2374315"/>
              <a:gd name="connsiteY5" fmla="*/ 265531 h 1296593"/>
              <a:gd name="connsiteX6" fmla="*/ 2003012 w 2374315"/>
              <a:gd name="connsiteY6" fmla="*/ 14 h 1296593"/>
              <a:gd name="connsiteX7" fmla="*/ 2332972 w 2374315"/>
              <a:gd name="connsiteY7" fmla="*/ 217907 h 1296593"/>
              <a:gd name="connsiteX8" fmla="*/ 2320302 w 2374315"/>
              <a:gd name="connsiteY8" fmla="*/ 681052 h 1296593"/>
              <a:gd name="connsiteX9" fmla="*/ 1907762 w 2374315"/>
              <a:gd name="connsiteY9" fmla="*/ 1095389 h 1296593"/>
              <a:gd name="connsiteX10" fmla="*/ 1114329 w 2374315"/>
              <a:gd name="connsiteY10" fmla="*/ 1117873 h 1296593"/>
              <a:gd name="connsiteX11" fmla="*/ 769656 w 2374315"/>
              <a:gd name="connsiteY11" fmla="*/ 887475 h 1296593"/>
              <a:gd name="connsiteX12" fmla="*/ 511186 w 2374315"/>
              <a:gd name="connsiteY12" fmla="*/ 975062 h 1296593"/>
              <a:gd name="connsiteX13" fmla="*/ 149728 w 2374315"/>
              <a:gd name="connsiteY13" fmla="*/ 1296593 h 1296593"/>
              <a:gd name="connsiteX14" fmla="*/ 249981 w 2374315"/>
              <a:gd name="connsiteY14" fmla="*/ 975062 h 1296593"/>
              <a:gd name="connsiteX15" fmla="*/ 112203 w 2374315"/>
              <a:gd name="connsiteY15" fmla="*/ 1280614 h 1296593"/>
              <a:gd name="connsiteX16" fmla="*/ 86087 w 2374315"/>
              <a:gd name="connsiteY16" fmla="*/ 1265644 h 1296593"/>
              <a:gd name="connsiteX17" fmla="*/ 420768 w 2374315"/>
              <a:gd name="connsiteY17" fmla="*/ 822121 h 1296593"/>
              <a:gd name="connsiteX18" fmla="*/ 0 w 2374315"/>
              <a:gd name="connsiteY18" fmla="*/ 917517 h 1296593"/>
              <a:gd name="connsiteX19" fmla="*/ 67890 w 2374315"/>
              <a:gd name="connsiteY19" fmla="*/ 369249 h 1296593"/>
              <a:gd name="connsiteX20" fmla="*/ 86087 w 2374315"/>
              <a:gd name="connsiteY20" fmla="*/ 344109 h 1296593"/>
              <a:gd name="connsiteX21" fmla="*/ 112200 w 2374315"/>
              <a:gd name="connsiteY21" fmla="*/ 329141 h 1296593"/>
              <a:gd name="connsiteX22" fmla="*/ 38253 w 2374315"/>
              <a:gd name="connsiteY22" fmla="*/ 723194 h 1296593"/>
              <a:gd name="connsiteX0" fmla="*/ 38253 w 2363414"/>
              <a:gd name="connsiteY0" fmla="*/ 723186 h 1296585"/>
              <a:gd name="connsiteX1" fmla="*/ 149729 w 2363414"/>
              <a:gd name="connsiteY1" fmla="*/ 313152 h 1296585"/>
              <a:gd name="connsiteX2" fmla="*/ 138143 w 2363414"/>
              <a:gd name="connsiteY2" fmla="*/ 425494 h 1296585"/>
              <a:gd name="connsiteX3" fmla="*/ 146130 w 2363414"/>
              <a:gd name="connsiteY3" fmla="*/ 492306 h 1296585"/>
              <a:gd name="connsiteX4" fmla="*/ 327611 w 2363414"/>
              <a:gd name="connsiteY4" fmla="*/ 363574 h 1296585"/>
              <a:gd name="connsiteX5" fmla="*/ 1056623 w 2363414"/>
              <a:gd name="connsiteY5" fmla="*/ 265523 h 1296585"/>
              <a:gd name="connsiteX6" fmla="*/ 2003012 w 2363414"/>
              <a:gd name="connsiteY6" fmla="*/ 6 h 1296585"/>
              <a:gd name="connsiteX7" fmla="*/ 2312808 w 2363414"/>
              <a:gd name="connsiteY7" fmla="*/ 427089 h 1296585"/>
              <a:gd name="connsiteX8" fmla="*/ 2320302 w 2363414"/>
              <a:gd name="connsiteY8" fmla="*/ 681044 h 1296585"/>
              <a:gd name="connsiteX9" fmla="*/ 1907762 w 2363414"/>
              <a:gd name="connsiteY9" fmla="*/ 1095381 h 1296585"/>
              <a:gd name="connsiteX10" fmla="*/ 1114329 w 2363414"/>
              <a:gd name="connsiteY10" fmla="*/ 1117865 h 1296585"/>
              <a:gd name="connsiteX11" fmla="*/ 769656 w 2363414"/>
              <a:gd name="connsiteY11" fmla="*/ 887467 h 1296585"/>
              <a:gd name="connsiteX12" fmla="*/ 511186 w 2363414"/>
              <a:gd name="connsiteY12" fmla="*/ 975054 h 1296585"/>
              <a:gd name="connsiteX13" fmla="*/ 149728 w 2363414"/>
              <a:gd name="connsiteY13" fmla="*/ 1296585 h 1296585"/>
              <a:gd name="connsiteX14" fmla="*/ 249981 w 2363414"/>
              <a:gd name="connsiteY14" fmla="*/ 975054 h 1296585"/>
              <a:gd name="connsiteX15" fmla="*/ 112203 w 2363414"/>
              <a:gd name="connsiteY15" fmla="*/ 1280606 h 1296585"/>
              <a:gd name="connsiteX16" fmla="*/ 86087 w 2363414"/>
              <a:gd name="connsiteY16" fmla="*/ 1265636 h 1296585"/>
              <a:gd name="connsiteX17" fmla="*/ 420768 w 2363414"/>
              <a:gd name="connsiteY17" fmla="*/ 822113 h 1296585"/>
              <a:gd name="connsiteX18" fmla="*/ 0 w 2363414"/>
              <a:gd name="connsiteY18" fmla="*/ 917509 h 1296585"/>
              <a:gd name="connsiteX19" fmla="*/ 67890 w 2363414"/>
              <a:gd name="connsiteY19" fmla="*/ 369241 h 1296585"/>
              <a:gd name="connsiteX20" fmla="*/ 86087 w 2363414"/>
              <a:gd name="connsiteY20" fmla="*/ 344101 h 1296585"/>
              <a:gd name="connsiteX21" fmla="*/ 112200 w 2363414"/>
              <a:gd name="connsiteY21" fmla="*/ 329133 h 1296585"/>
              <a:gd name="connsiteX22" fmla="*/ 38253 w 2363414"/>
              <a:gd name="connsiteY22" fmla="*/ 723186 h 1296585"/>
              <a:gd name="connsiteX0" fmla="*/ 38253 w 2443311"/>
              <a:gd name="connsiteY0" fmla="*/ 723186 h 1296585"/>
              <a:gd name="connsiteX1" fmla="*/ 149729 w 2443311"/>
              <a:gd name="connsiteY1" fmla="*/ 313152 h 1296585"/>
              <a:gd name="connsiteX2" fmla="*/ 138143 w 2443311"/>
              <a:gd name="connsiteY2" fmla="*/ 425494 h 1296585"/>
              <a:gd name="connsiteX3" fmla="*/ 146130 w 2443311"/>
              <a:gd name="connsiteY3" fmla="*/ 492306 h 1296585"/>
              <a:gd name="connsiteX4" fmla="*/ 327611 w 2443311"/>
              <a:gd name="connsiteY4" fmla="*/ 363574 h 1296585"/>
              <a:gd name="connsiteX5" fmla="*/ 1056623 w 2443311"/>
              <a:gd name="connsiteY5" fmla="*/ 265523 h 1296585"/>
              <a:gd name="connsiteX6" fmla="*/ 2003012 w 2443311"/>
              <a:gd name="connsiteY6" fmla="*/ 6 h 1296585"/>
              <a:gd name="connsiteX7" fmla="*/ 2423713 w 2443311"/>
              <a:gd name="connsiteY7" fmla="*/ 402952 h 1296585"/>
              <a:gd name="connsiteX8" fmla="*/ 2320302 w 2443311"/>
              <a:gd name="connsiteY8" fmla="*/ 681044 h 1296585"/>
              <a:gd name="connsiteX9" fmla="*/ 1907762 w 2443311"/>
              <a:gd name="connsiteY9" fmla="*/ 1095381 h 1296585"/>
              <a:gd name="connsiteX10" fmla="*/ 1114329 w 2443311"/>
              <a:gd name="connsiteY10" fmla="*/ 1117865 h 1296585"/>
              <a:gd name="connsiteX11" fmla="*/ 769656 w 2443311"/>
              <a:gd name="connsiteY11" fmla="*/ 887467 h 1296585"/>
              <a:gd name="connsiteX12" fmla="*/ 511186 w 2443311"/>
              <a:gd name="connsiteY12" fmla="*/ 975054 h 1296585"/>
              <a:gd name="connsiteX13" fmla="*/ 149728 w 2443311"/>
              <a:gd name="connsiteY13" fmla="*/ 1296585 h 1296585"/>
              <a:gd name="connsiteX14" fmla="*/ 249981 w 2443311"/>
              <a:gd name="connsiteY14" fmla="*/ 975054 h 1296585"/>
              <a:gd name="connsiteX15" fmla="*/ 112203 w 2443311"/>
              <a:gd name="connsiteY15" fmla="*/ 1280606 h 1296585"/>
              <a:gd name="connsiteX16" fmla="*/ 86087 w 2443311"/>
              <a:gd name="connsiteY16" fmla="*/ 1265636 h 1296585"/>
              <a:gd name="connsiteX17" fmla="*/ 420768 w 2443311"/>
              <a:gd name="connsiteY17" fmla="*/ 822113 h 1296585"/>
              <a:gd name="connsiteX18" fmla="*/ 0 w 2443311"/>
              <a:gd name="connsiteY18" fmla="*/ 917509 h 1296585"/>
              <a:gd name="connsiteX19" fmla="*/ 67890 w 2443311"/>
              <a:gd name="connsiteY19" fmla="*/ 369241 h 1296585"/>
              <a:gd name="connsiteX20" fmla="*/ 86087 w 2443311"/>
              <a:gd name="connsiteY20" fmla="*/ 344101 h 1296585"/>
              <a:gd name="connsiteX21" fmla="*/ 112200 w 2443311"/>
              <a:gd name="connsiteY21" fmla="*/ 329133 h 1296585"/>
              <a:gd name="connsiteX22" fmla="*/ 38253 w 2443311"/>
              <a:gd name="connsiteY22" fmla="*/ 723186 h 1296585"/>
              <a:gd name="connsiteX0" fmla="*/ 38253 w 2443311"/>
              <a:gd name="connsiteY0" fmla="*/ 562278 h 1135677"/>
              <a:gd name="connsiteX1" fmla="*/ 149729 w 2443311"/>
              <a:gd name="connsiteY1" fmla="*/ 152244 h 1135677"/>
              <a:gd name="connsiteX2" fmla="*/ 138143 w 2443311"/>
              <a:gd name="connsiteY2" fmla="*/ 264586 h 1135677"/>
              <a:gd name="connsiteX3" fmla="*/ 146130 w 2443311"/>
              <a:gd name="connsiteY3" fmla="*/ 331398 h 1135677"/>
              <a:gd name="connsiteX4" fmla="*/ 327611 w 2443311"/>
              <a:gd name="connsiteY4" fmla="*/ 202666 h 1135677"/>
              <a:gd name="connsiteX5" fmla="*/ 1056623 w 2443311"/>
              <a:gd name="connsiteY5" fmla="*/ 104615 h 1135677"/>
              <a:gd name="connsiteX6" fmla="*/ 2023177 w 2443311"/>
              <a:gd name="connsiteY6" fmla="*/ 13 h 1135677"/>
              <a:gd name="connsiteX7" fmla="*/ 2423713 w 2443311"/>
              <a:gd name="connsiteY7" fmla="*/ 242044 h 1135677"/>
              <a:gd name="connsiteX8" fmla="*/ 2320302 w 2443311"/>
              <a:gd name="connsiteY8" fmla="*/ 520136 h 1135677"/>
              <a:gd name="connsiteX9" fmla="*/ 1907762 w 2443311"/>
              <a:gd name="connsiteY9" fmla="*/ 934473 h 1135677"/>
              <a:gd name="connsiteX10" fmla="*/ 1114329 w 2443311"/>
              <a:gd name="connsiteY10" fmla="*/ 956957 h 1135677"/>
              <a:gd name="connsiteX11" fmla="*/ 769656 w 2443311"/>
              <a:gd name="connsiteY11" fmla="*/ 726559 h 1135677"/>
              <a:gd name="connsiteX12" fmla="*/ 511186 w 2443311"/>
              <a:gd name="connsiteY12" fmla="*/ 814146 h 1135677"/>
              <a:gd name="connsiteX13" fmla="*/ 149728 w 2443311"/>
              <a:gd name="connsiteY13" fmla="*/ 1135677 h 1135677"/>
              <a:gd name="connsiteX14" fmla="*/ 249981 w 2443311"/>
              <a:gd name="connsiteY14" fmla="*/ 814146 h 1135677"/>
              <a:gd name="connsiteX15" fmla="*/ 112203 w 2443311"/>
              <a:gd name="connsiteY15" fmla="*/ 1119698 h 1135677"/>
              <a:gd name="connsiteX16" fmla="*/ 86087 w 2443311"/>
              <a:gd name="connsiteY16" fmla="*/ 1104728 h 1135677"/>
              <a:gd name="connsiteX17" fmla="*/ 420768 w 2443311"/>
              <a:gd name="connsiteY17" fmla="*/ 661205 h 1135677"/>
              <a:gd name="connsiteX18" fmla="*/ 0 w 2443311"/>
              <a:gd name="connsiteY18" fmla="*/ 756601 h 1135677"/>
              <a:gd name="connsiteX19" fmla="*/ 67890 w 2443311"/>
              <a:gd name="connsiteY19" fmla="*/ 208333 h 1135677"/>
              <a:gd name="connsiteX20" fmla="*/ 86087 w 2443311"/>
              <a:gd name="connsiteY20" fmla="*/ 183193 h 1135677"/>
              <a:gd name="connsiteX21" fmla="*/ 112200 w 2443311"/>
              <a:gd name="connsiteY21" fmla="*/ 168225 h 1135677"/>
              <a:gd name="connsiteX22" fmla="*/ 38253 w 2443311"/>
              <a:gd name="connsiteY22" fmla="*/ 562278 h 1135677"/>
              <a:gd name="connsiteX0" fmla="*/ 38253 w 2454262"/>
              <a:gd name="connsiteY0" fmla="*/ 562278 h 1135677"/>
              <a:gd name="connsiteX1" fmla="*/ 149729 w 2454262"/>
              <a:gd name="connsiteY1" fmla="*/ 152244 h 1135677"/>
              <a:gd name="connsiteX2" fmla="*/ 138143 w 2454262"/>
              <a:gd name="connsiteY2" fmla="*/ 264586 h 1135677"/>
              <a:gd name="connsiteX3" fmla="*/ 146130 w 2454262"/>
              <a:gd name="connsiteY3" fmla="*/ 331398 h 1135677"/>
              <a:gd name="connsiteX4" fmla="*/ 327611 w 2454262"/>
              <a:gd name="connsiteY4" fmla="*/ 202666 h 1135677"/>
              <a:gd name="connsiteX5" fmla="*/ 1056623 w 2454262"/>
              <a:gd name="connsiteY5" fmla="*/ 104615 h 1135677"/>
              <a:gd name="connsiteX6" fmla="*/ 2023177 w 2454262"/>
              <a:gd name="connsiteY6" fmla="*/ 13 h 1135677"/>
              <a:gd name="connsiteX7" fmla="*/ 2423713 w 2454262"/>
              <a:gd name="connsiteY7" fmla="*/ 242044 h 1135677"/>
              <a:gd name="connsiteX8" fmla="*/ 2370714 w 2454262"/>
              <a:gd name="connsiteY8" fmla="*/ 592548 h 1135677"/>
              <a:gd name="connsiteX9" fmla="*/ 1907762 w 2454262"/>
              <a:gd name="connsiteY9" fmla="*/ 934473 h 1135677"/>
              <a:gd name="connsiteX10" fmla="*/ 1114329 w 2454262"/>
              <a:gd name="connsiteY10" fmla="*/ 956957 h 1135677"/>
              <a:gd name="connsiteX11" fmla="*/ 769656 w 2454262"/>
              <a:gd name="connsiteY11" fmla="*/ 726559 h 1135677"/>
              <a:gd name="connsiteX12" fmla="*/ 511186 w 2454262"/>
              <a:gd name="connsiteY12" fmla="*/ 814146 h 1135677"/>
              <a:gd name="connsiteX13" fmla="*/ 149728 w 2454262"/>
              <a:gd name="connsiteY13" fmla="*/ 1135677 h 1135677"/>
              <a:gd name="connsiteX14" fmla="*/ 249981 w 2454262"/>
              <a:gd name="connsiteY14" fmla="*/ 814146 h 1135677"/>
              <a:gd name="connsiteX15" fmla="*/ 112203 w 2454262"/>
              <a:gd name="connsiteY15" fmla="*/ 1119698 h 1135677"/>
              <a:gd name="connsiteX16" fmla="*/ 86087 w 2454262"/>
              <a:gd name="connsiteY16" fmla="*/ 1104728 h 1135677"/>
              <a:gd name="connsiteX17" fmla="*/ 420768 w 2454262"/>
              <a:gd name="connsiteY17" fmla="*/ 661205 h 1135677"/>
              <a:gd name="connsiteX18" fmla="*/ 0 w 2454262"/>
              <a:gd name="connsiteY18" fmla="*/ 756601 h 1135677"/>
              <a:gd name="connsiteX19" fmla="*/ 67890 w 2454262"/>
              <a:gd name="connsiteY19" fmla="*/ 208333 h 1135677"/>
              <a:gd name="connsiteX20" fmla="*/ 86087 w 2454262"/>
              <a:gd name="connsiteY20" fmla="*/ 183193 h 1135677"/>
              <a:gd name="connsiteX21" fmla="*/ 112200 w 2454262"/>
              <a:gd name="connsiteY21" fmla="*/ 168225 h 1135677"/>
              <a:gd name="connsiteX22" fmla="*/ 38253 w 2454262"/>
              <a:gd name="connsiteY22" fmla="*/ 562278 h 1135677"/>
              <a:gd name="connsiteX0" fmla="*/ 38253 w 2442846"/>
              <a:gd name="connsiteY0" fmla="*/ 562278 h 1135677"/>
              <a:gd name="connsiteX1" fmla="*/ 149729 w 2442846"/>
              <a:gd name="connsiteY1" fmla="*/ 152244 h 1135677"/>
              <a:gd name="connsiteX2" fmla="*/ 138143 w 2442846"/>
              <a:gd name="connsiteY2" fmla="*/ 264586 h 1135677"/>
              <a:gd name="connsiteX3" fmla="*/ 146130 w 2442846"/>
              <a:gd name="connsiteY3" fmla="*/ 331398 h 1135677"/>
              <a:gd name="connsiteX4" fmla="*/ 327611 w 2442846"/>
              <a:gd name="connsiteY4" fmla="*/ 202666 h 1135677"/>
              <a:gd name="connsiteX5" fmla="*/ 1056623 w 2442846"/>
              <a:gd name="connsiteY5" fmla="*/ 104615 h 1135677"/>
              <a:gd name="connsiteX6" fmla="*/ 2023177 w 2442846"/>
              <a:gd name="connsiteY6" fmla="*/ 13 h 1135677"/>
              <a:gd name="connsiteX7" fmla="*/ 2423713 w 2442846"/>
              <a:gd name="connsiteY7" fmla="*/ 242044 h 1135677"/>
              <a:gd name="connsiteX8" fmla="*/ 2370714 w 2442846"/>
              <a:gd name="connsiteY8" fmla="*/ 592548 h 1135677"/>
              <a:gd name="connsiteX9" fmla="*/ 2263410 w 2442846"/>
              <a:gd name="connsiteY9" fmla="*/ 757825 h 1135677"/>
              <a:gd name="connsiteX10" fmla="*/ 1907762 w 2442846"/>
              <a:gd name="connsiteY10" fmla="*/ 934473 h 1135677"/>
              <a:gd name="connsiteX11" fmla="*/ 1114329 w 2442846"/>
              <a:gd name="connsiteY11" fmla="*/ 956957 h 1135677"/>
              <a:gd name="connsiteX12" fmla="*/ 769656 w 2442846"/>
              <a:gd name="connsiteY12" fmla="*/ 726559 h 1135677"/>
              <a:gd name="connsiteX13" fmla="*/ 511186 w 2442846"/>
              <a:gd name="connsiteY13" fmla="*/ 814146 h 1135677"/>
              <a:gd name="connsiteX14" fmla="*/ 149728 w 2442846"/>
              <a:gd name="connsiteY14" fmla="*/ 1135677 h 1135677"/>
              <a:gd name="connsiteX15" fmla="*/ 249981 w 2442846"/>
              <a:gd name="connsiteY15" fmla="*/ 814146 h 1135677"/>
              <a:gd name="connsiteX16" fmla="*/ 112203 w 2442846"/>
              <a:gd name="connsiteY16" fmla="*/ 1119698 h 1135677"/>
              <a:gd name="connsiteX17" fmla="*/ 86087 w 2442846"/>
              <a:gd name="connsiteY17" fmla="*/ 1104728 h 1135677"/>
              <a:gd name="connsiteX18" fmla="*/ 420768 w 2442846"/>
              <a:gd name="connsiteY18" fmla="*/ 661205 h 1135677"/>
              <a:gd name="connsiteX19" fmla="*/ 0 w 2442846"/>
              <a:gd name="connsiteY19" fmla="*/ 756601 h 1135677"/>
              <a:gd name="connsiteX20" fmla="*/ 67890 w 2442846"/>
              <a:gd name="connsiteY20" fmla="*/ 208333 h 1135677"/>
              <a:gd name="connsiteX21" fmla="*/ 86087 w 2442846"/>
              <a:gd name="connsiteY21" fmla="*/ 183193 h 1135677"/>
              <a:gd name="connsiteX22" fmla="*/ 112200 w 2442846"/>
              <a:gd name="connsiteY22" fmla="*/ 168225 h 1135677"/>
              <a:gd name="connsiteX23" fmla="*/ 38253 w 2442846"/>
              <a:gd name="connsiteY23" fmla="*/ 562278 h 1135677"/>
              <a:gd name="connsiteX0" fmla="*/ 38253 w 2452101"/>
              <a:gd name="connsiteY0" fmla="*/ 562278 h 1135677"/>
              <a:gd name="connsiteX1" fmla="*/ 149729 w 2452101"/>
              <a:gd name="connsiteY1" fmla="*/ 152244 h 1135677"/>
              <a:gd name="connsiteX2" fmla="*/ 138143 w 2452101"/>
              <a:gd name="connsiteY2" fmla="*/ 264586 h 1135677"/>
              <a:gd name="connsiteX3" fmla="*/ 146130 w 2452101"/>
              <a:gd name="connsiteY3" fmla="*/ 331398 h 1135677"/>
              <a:gd name="connsiteX4" fmla="*/ 327611 w 2452101"/>
              <a:gd name="connsiteY4" fmla="*/ 202666 h 1135677"/>
              <a:gd name="connsiteX5" fmla="*/ 1056623 w 2452101"/>
              <a:gd name="connsiteY5" fmla="*/ 104615 h 1135677"/>
              <a:gd name="connsiteX6" fmla="*/ 2023177 w 2452101"/>
              <a:gd name="connsiteY6" fmla="*/ 13 h 1135677"/>
              <a:gd name="connsiteX7" fmla="*/ 2423713 w 2452101"/>
              <a:gd name="connsiteY7" fmla="*/ 242044 h 1135677"/>
              <a:gd name="connsiteX8" fmla="*/ 2424726 w 2452101"/>
              <a:gd name="connsiteY8" fmla="*/ 524497 h 1135677"/>
              <a:gd name="connsiteX9" fmla="*/ 2370714 w 2452101"/>
              <a:gd name="connsiteY9" fmla="*/ 592548 h 1135677"/>
              <a:gd name="connsiteX10" fmla="*/ 2263410 w 2452101"/>
              <a:gd name="connsiteY10" fmla="*/ 757825 h 1135677"/>
              <a:gd name="connsiteX11" fmla="*/ 1907762 w 2452101"/>
              <a:gd name="connsiteY11" fmla="*/ 934473 h 1135677"/>
              <a:gd name="connsiteX12" fmla="*/ 1114329 w 2452101"/>
              <a:gd name="connsiteY12" fmla="*/ 956957 h 1135677"/>
              <a:gd name="connsiteX13" fmla="*/ 769656 w 2452101"/>
              <a:gd name="connsiteY13" fmla="*/ 726559 h 1135677"/>
              <a:gd name="connsiteX14" fmla="*/ 511186 w 2452101"/>
              <a:gd name="connsiteY14" fmla="*/ 814146 h 1135677"/>
              <a:gd name="connsiteX15" fmla="*/ 149728 w 2452101"/>
              <a:gd name="connsiteY15" fmla="*/ 1135677 h 1135677"/>
              <a:gd name="connsiteX16" fmla="*/ 249981 w 2452101"/>
              <a:gd name="connsiteY16" fmla="*/ 814146 h 1135677"/>
              <a:gd name="connsiteX17" fmla="*/ 112203 w 2452101"/>
              <a:gd name="connsiteY17" fmla="*/ 1119698 h 1135677"/>
              <a:gd name="connsiteX18" fmla="*/ 86087 w 2452101"/>
              <a:gd name="connsiteY18" fmla="*/ 1104728 h 1135677"/>
              <a:gd name="connsiteX19" fmla="*/ 420768 w 2452101"/>
              <a:gd name="connsiteY19" fmla="*/ 661205 h 1135677"/>
              <a:gd name="connsiteX20" fmla="*/ 0 w 2452101"/>
              <a:gd name="connsiteY20" fmla="*/ 756601 h 1135677"/>
              <a:gd name="connsiteX21" fmla="*/ 67890 w 2452101"/>
              <a:gd name="connsiteY21" fmla="*/ 208333 h 1135677"/>
              <a:gd name="connsiteX22" fmla="*/ 86087 w 2452101"/>
              <a:gd name="connsiteY22" fmla="*/ 183193 h 1135677"/>
              <a:gd name="connsiteX23" fmla="*/ 112200 w 2452101"/>
              <a:gd name="connsiteY23" fmla="*/ 168225 h 1135677"/>
              <a:gd name="connsiteX24" fmla="*/ 38253 w 2452101"/>
              <a:gd name="connsiteY24" fmla="*/ 562278 h 11356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2452101" h="1135677">
                <a:moveTo>
                  <a:pt x="38253" y="562278"/>
                </a:moveTo>
                <a:lnTo>
                  <a:pt x="149729" y="152244"/>
                </a:lnTo>
                <a:lnTo>
                  <a:pt x="138143" y="264586"/>
                </a:lnTo>
                <a:cubicBezTo>
                  <a:pt x="172831" y="331992"/>
                  <a:pt x="18256" y="415721"/>
                  <a:pt x="146130" y="331398"/>
                </a:cubicBezTo>
                <a:cubicBezTo>
                  <a:pt x="189471" y="323760"/>
                  <a:pt x="175862" y="240463"/>
                  <a:pt x="327611" y="202666"/>
                </a:cubicBezTo>
                <a:cubicBezTo>
                  <a:pt x="479360" y="164869"/>
                  <a:pt x="789152" y="167892"/>
                  <a:pt x="1056623" y="104615"/>
                </a:cubicBezTo>
                <a:cubicBezTo>
                  <a:pt x="1324094" y="41339"/>
                  <a:pt x="1826327" y="1600"/>
                  <a:pt x="2023177" y="13"/>
                </a:cubicBezTo>
                <a:cubicBezTo>
                  <a:pt x="2220027" y="-1574"/>
                  <a:pt x="2365190" y="154630"/>
                  <a:pt x="2423713" y="242044"/>
                </a:cubicBezTo>
                <a:cubicBezTo>
                  <a:pt x="2482236" y="329458"/>
                  <a:pt x="2433559" y="466080"/>
                  <a:pt x="2424726" y="524497"/>
                </a:cubicBezTo>
                <a:cubicBezTo>
                  <a:pt x="2415893" y="582914"/>
                  <a:pt x="2397600" y="553660"/>
                  <a:pt x="2370714" y="592548"/>
                </a:cubicBezTo>
                <a:cubicBezTo>
                  <a:pt x="2343828" y="631436"/>
                  <a:pt x="2340569" y="700838"/>
                  <a:pt x="2263410" y="757825"/>
                </a:cubicBezTo>
                <a:cubicBezTo>
                  <a:pt x="2186251" y="814812"/>
                  <a:pt x="2090874" y="897261"/>
                  <a:pt x="1907762" y="934473"/>
                </a:cubicBezTo>
                <a:cubicBezTo>
                  <a:pt x="1724650" y="971685"/>
                  <a:pt x="1357786" y="923220"/>
                  <a:pt x="1114329" y="956957"/>
                </a:cubicBezTo>
                <a:cubicBezTo>
                  <a:pt x="870873" y="990694"/>
                  <a:pt x="909386" y="713662"/>
                  <a:pt x="769656" y="726559"/>
                </a:cubicBezTo>
                <a:lnTo>
                  <a:pt x="511186" y="814146"/>
                </a:lnTo>
                <a:lnTo>
                  <a:pt x="149728" y="1135677"/>
                </a:lnTo>
                <a:lnTo>
                  <a:pt x="249981" y="814146"/>
                </a:lnTo>
                <a:lnTo>
                  <a:pt x="112203" y="1119698"/>
                </a:lnTo>
                <a:lnTo>
                  <a:pt x="86087" y="1104728"/>
                </a:lnTo>
                <a:lnTo>
                  <a:pt x="420768" y="661205"/>
                </a:lnTo>
                <a:lnTo>
                  <a:pt x="0" y="756601"/>
                </a:lnTo>
                <a:lnTo>
                  <a:pt x="67890" y="208333"/>
                </a:lnTo>
                <a:lnTo>
                  <a:pt x="86087" y="183193"/>
                </a:lnTo>
                <a:lnTo>
                  <a:pt x="112200" y="168225"/>
                </a:lnTo>
                <a:lnTo>
                  <a:pt x="38253" y="562278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53" name="Group 52"/>
          <p:cNvGrpSpPr/>
          <p:nvPr/>
        </p:nvGrpSpPr>
        <p:grpSpPr>
          <a:xfrm>
            <a:off x="4109379" y="1670915"/>
            <a:ext cx="2277927" cy="1072099"/>
            <a:chOff x="3638623" y="1670915"/>
            <a:chExt cx="2277927" cy="1072099"/>
          </a:xfrm>
        </p:grpSpPr>
        <p:sp>
          <p:nvSpPr>
            <p:cNvPr id="18" name="Freeform 17"/>
            <p:cNvSpPr/>
            <p:nvPr/>
          </p:nvSpPr>
          <p:spPr>
            <a:xfrm flipH="1">
              <a:off x="3638623" y="1686341"/>
              <a:ext cx="2257327" cy="1056673"/>
            </a:xfrm>
            <a:custGeom>
              <a:avLst/>
              <a:gdLst>
                <a:gd name="connsiteX0" fmla="*/ 552450 w 2724151"/>
                <a:gd name="connsiteY0" fmla="*/ 0 h 1000126"/>
                <a:gd name="connsiteX1" fmla="*/ 563103 w 2724151"/>
                <a:gd name="connsiteY1" fmla="*/ 8347 h 1000126"/>
                <a:gd name="connsiteX2" fmla="*/ 622092 w 2724151"/>
                <a:gd name="connsiteY2" fmla="*/ 1 h 1000126"/>
                <a:gd name="connsiteX3" fmla="*/ 2321136 w 2724151"/>
                <a:gd name="connsiteY3" fmla="*/ 1 h 1000126"/>
                <a:gd name="connsiteX4" fmla="*/ 2724151 w 2724151"/>
                <a:gd name="connsiteY4" fmla="*/ 500064 h 1000126"/>
                <a:gd name="connsiteX5" fmla="*/ 2321136 w 2724151"/>
                <a:gd name="connsiteY5" fmla="*/ 1000126 h 1000126"/>
                <a:gd name="connsiteX6" fmla="*/ 622092 w 2724151"/>
                <a:gd name="connsiteY6" fmla="*/ 1000126 h 1000126"/>
                <a:gd name="connsiteX7" fmla="*/ 563102 w 2724151"/>
                <a:gd name="connsiteY7" fmla="*/ 991780 h 1000126"/>
                <a:gd name="connsiteX8" fmla="*/ 552450 w 2724151"/>
                <a:gd name="connsiteY8" fmla="*/ 1000126 h 1000126"/>
                <a:gd name="connsiteX9" fmla="*/ 525577 w 2724151"/>
                <a:gd name="connsiteY9" fmla="*/ 975801 h 1000126"/>
                <a:gd name="connsiteX10" fmla="*/ 499461 w 2724151"/>
                <a:gd name="connsiteY10" fmla="*/ 960831 h 1000126"/>
                <a:gd name="connsiteX11" fmla="*/ 481262 w 2724151"/>
                <a:gd name="connsiteY11" fmla="*/ 935688 h 1000126"/>
                <a:gd name="connsiteX12" fmla="*/ 0 w 2724151"/>
                <a:gd name="connsiteY12" fmla="*/ 500063 h 1000126"/>
                <a:gd name="connsiteX13" fmla="*/ 481264 w 2724151"/>
                <a:gd name="connsiteY13" fmla="*/ 64436 h 1000126"/>
                <a:gd name="connsiteX14" fmla="*/ 499461 w 2724151"/>
                <a:gd name="connsiteY14" fmla="*/ 39296 h 1000126"/>
                <a:gd name="connsiteX15" fmla="*/ 525574 w 2724151"/>
                <a:gd name="connsiteY15" fmla="*/ 24328 h 1000126"/>
                <a:gd name="connsiteX0" fmla="*/ 552450 w 2725086"/>
                <a:gd name="connsiteY0" fmla="*/ 180974 h 1181100"/>
                <a:gd name="connsiteX1" fmla="*/ 563103 w 2725086"/>
                <a:gd name="connsiteY1" fmla="*/ 189321 h 1181100"/>
                <a:gd name="connsiteX2" fmla="*/ 622092 w 2725086"/>
                <a:gd name="connsiteY2" fmla="*/ 180975 h 1181100"/>
                <a:gd name="connsiteX3" fmla="*/ 2397336 w 2725086"/>
                <a:gd name="connsiteY3" fmla="*/ 0 h 1181100"/>
                <a:gd name="connsiteX4" fmla="*/ 2724151 w 2725086"/>
                <a:gd name="connsiteY4" fmla="*/ 681038 h 1181100"/>
                <a:gd name="connsiteX5" fmla="*/ 2321136 w 2725086"/>
                <a:gd name="connsiteY5" fmla="*/ 1181100 h 1181100"/>
                <a:gd name="connsiteX6" fmla="*/ 622092 w 2725086"/>
                <a:gd name="connsiteY6" fmla="*/ 1181100 h 1181100"/>
                <a:gd name="connsiteX7" fmla="*/ 563102 w 2725086"/>
                <a:gd name="connsiteY7" fmla="*/ 1172754 h 1181100"/>
                <a:gd name="connsiteX8" fmla="*/ 552450 w 2725086"/>
                <a:gd name="connsiteY8" fmla="*/ 1181100 h 1181100"/>
                <a:gd name="connsiteX9" fmla="*/ 525577 w 2725086"/>
                <a:gd name="connsiteY9" fmla="*/ 1156775 h 1181100"/>
                <a:gd name="connsiteX10" fmla="*/ 499461 w 2725086"/>
                <a:gd name="connsiteY10" fmla="*/ 1141805 h 1181100"/>
                <a:gd name="connsiteX11" fmla="*/ 481262 w 2725086"/>
                <a:gd name="connsiteY11" fmla="*/ 1116662 h 1181100"/>
                <a:gd name="connsiteX12" fmla="*/ 0 w 2725086"/>
                <a:gd name="connsiteY12" fmla="*/ 681037 h 1181100"/>
                <a:gd name="connsiteX13" fmla="*/ 481264 w 2725086"/>
                <a:gd name="connsiteY13" fmla="*/ 245410 h 1181100"/>
                <a:gd name="connsiteX14" fmla="*/ 499461 w 2725086"/>
                <a:gd name="connsiteY14" fmla="*/ 220270 h 1181100"/>
                <a:gd name="connsiteX15" fmla="*/ 525574 w 2725086"/>
                <a:gd name="connsiteY15" fmla="*/ 205302 h 1181100"/>
                <a:gd name="connsiteX16" fmla="*/ 552450 w 2725086"/>
                <a:gd name="connsiteY16" fmla="*/ 180974 h 1181100"/>
                <a:gd name="connsiteX0" fmla="*/ 552450 w 2725086"/>
                <a:gd name="connsiteY0" fmla="*/ 180974 h 1181100"/>
                <a:gd name="connsiteX1" fmla="*/ 563103 w 2725086"/>
                <a:gd name="connsiteY1" fmla="*/ 189321 h 1181100"/>
                <a:gd name="connsiteX2" fmla="*/ 622092 w 2725086"/>
                <a:gd name="connsiteY2" fmla="*/ 180975 h 1181100"/>
                <a:gd name="connsiteX3" fmla="*/ 2397336 w 2725086"/>
                <a:gd name="connsiteY3" fmla="*/ 0 h 1181100"/>
                <a:gd name="connsiteX4" fmla="*/ 2724151 w 2725086"/>
                <a:gd name="connsiteY4" fmla="*/ 681038 h 1181100"/>
                <a:gd name="connsiteX5" fmla="*/ 2321136 w 2725086"/>
                <a:gd name="connsiteY5" fmla="*/ 971550 h 1181100"/>
                <a:gd name="connsiteX6" fmla="*/ 622092 w 2725086"/>
                <a:gd name="connsiteY6" fmla="*/ 1181100 h 1181100"/>
                <a:gd name="connsiteX7" fmla="*/ 563102 w 2725086"/>
                <a:gd name="connsiteY7" fmla="*/ 1172754 h 1181100"/>
                <a:gd name="connsiteX8" fmla="*/ 552450 w 2725086"/>
                <a:gd name="connsiteY8" fmla="*/ 1181100 h 1181100"/>
                <a:gd name="connsiteX9" fmla="*/ 525577 w 2725086"/>
                <a:gd name="connsiteY9" fmla="*/ 1156775 h 1181100"/>
                <a:gd name="connsiteX10" fmla="*/ 499461 w 2725086"/>
                <a:gd name="connsiteY10" fmla="*/ 1141805 h 1181100"/>
                <a:gd name="connsiteX11" fmla="*/ 481262 w 2725086"/>
                <a:gd name="connsiteY11" fmla="*/ 1116662 h 1181100"/>
                <a:gd name="connsiteX12" fmla="*/ 0 w 2725086"/>
                <a:gd name="connsiteY12" fmla="*/ 681037 h 1181100"/>
                <a:gd name="connsiteX13" fmla="*/ 481264 w 2725086"/>
                <a:gd name="connsiteY13" fmla="*/ 245410 h 1181100"/>
                <a:gd name="connsiteX14" fmla="*/ 499461 w 2725086"/>
                <a:gd name="connsiteY14" fmla="*/ 220270 h 1181100"/>
                <a:gd name="connsiteX15" fmla="*/ 525574 w 2725086"/>
                <a:gd name="connsiteY15" fmla="*/ 205302 h 1181100"/>
                <a:gd name="connsiteX16" fmla="*/ 552450 w 2725086"/>
                <a:gd name="connsiteY16" fmla="*/ 180974 h 1181100"/>
                <a:gd name="connsiteX0" fmla="*/ 552450 w 2744019"/>
                <a:gd name="connsiteY0" fmla="*/ 180974 h 1181100"/>
                <a:gd name="connsiteX1" fmla="*/ 563103 w 2744019"/>
                <a:gd name="connsiteY1" fmla="*/ 189321 h 1181100"/>
                <a:gd name="connsiteX2" fmla="*/ 622092 w 2744019"/>
                <a:gd name="connsiteY2" fmla="*/ 180975 h 1181100"/>
                <a:gd name="connsiteX3" fmla="*/ 2397336 w 2744019"/>
                <a:gd name="connsiteY3" fmla="*/ 0 h 1181100"/>
                <a:gd name="connsiteX4" fmla="*/ 2743201 w 2744019"/>
                <a:gd name="connsiteY4" fmla="*/ 490538 h 1181100"/>
                <a:gd name="connsiteX5" fmla="*/ 2321136 w 2744019"/>
                <a:gd name="connsiteY5" fmla="*/ 971550 h 1181100"/>
                <a:gd name="connsiteX6" fmla="*/ 622092 w 2744019"/>
                <a:gd name="connsiteY6" fmla="*/ 1181100 h 1181100"/>
                <a:gd name="connsiteX7" fmla="*/ 563102 w 2744019"/>
                <a:gd name="connsiteY7" fmla="*/ 1172754 h 1181100"/>
                <a:gd name="connsiteX8" fmla="*/ 552450 w 2744019"/>
                <a:gd name="connsiteY8" fmla="*/ 1181100 h 1181100"/>
                <a:gd name="connsiteX9" fmla="*/ 525577 w 2744019"/>
                <a:gd name="connsiteY9" fmla="*/ 1156775 h 1181100"/>
                <a:gd name="connsiteX10" fmla="*/ 499461 w 2744019"/>
                <a:gd name="connsiteY10" fmla="*/ 1141805 h 1181100"/>
                <a:gd name="connsiteX11" fmla="*/ 481262 w 2744019"/>
                <a:gd name="connsiteY11" fmla="*/ 1116662 h 1181100"/>
                <a:gd name="connsiteX12" fmla="*/ 0 w 2744019"/>
                <a:gd name="connsiteY12" fmla="*/ 681037 h 1181100"/>
                <a:gd name="connsiteX13" fmla="*/ 481264 w 2744019"/>
                <a:gd name="connsiteY13" fmla="*/ 245410 h 1181100"/>
                <a:gd name="connsiteX14" fmla="*/ 499461 w 2744019"/>
                <a:gd name="connsiteY14" fmla="*/ 220270 h 1181100"/>
                <a:gd name="connsiteX15" fmla="*/ 525574 w 2744019"/>
                <a:gd name="connsiteY15" fmla="*/ 205302 h 1181100"/>
                <a:gd name="connsiteX16" fmla="*/ 552450 w 2744019"/>
                <a:gd name="connsiteY16" fmla="*/ 180974 h 1181100"/>
                <a:gd name="connsiteX0" fmla="*/ 552450 w 2744019"/>
                <a:gd name="connsiteY0" fmla="*/ 180974 h 1181100"/>
                <a:gd name="connsiteX1" fmla="*/ 563103 w 2744019"/>
                <a:gd name="connsiteY1" fmla="*/ 189321 h 1181100"/>
                <a:gd name="connsiteX2" fmla="*/ 622092 w 2744019"/>
                <a:gd name="connsiteY2" fmla="*/ 180975 h 1181100"/>
                <a:gd name="connsiteX3" fmla="*/ 2397336 w 2744019"/>
                <a:gd name="connsiteY3" fmla="*/ 0 h 1181100"/>
                <a:gd name="connsiteX4" fmla="*/ 2743201 w 2744019"/>
                <a:gd name="connsiteY4" fmla="*/ 490538 h 1181100"/>
                <a:gd name="connsiteX5" fmla="*/ 2321136 w 2744019"/>
                <a:gd name="connsiteY5" fmla="*/ 971550 h 1181100"/>
                <a:gd name="connsiteX6" fmla="*/ 860397 w 2744019"/>
                <a:gd name="connsiteY6" fmla="*/ 1173971 h 1181100"/>
                <a:gd name="connsiteX7" fmla="*/ 622092 w 2744019"/>
                <a:gd name="connsiteY7" fmla="*/ 1181100 h 1181100"/>
                <a:gd name="connsiteX8" fmla="*/ 563102 w 2744019"/>
                <a:gd name="connsiteY8" fmla="*/ 1172754 h 1181100"/>
                <a:gd name="connsiteX9" fmla="*/ 552450 w 2744019"/>
                <a:gd name="connsiteY9" fmla="*/ 1181100 h 1181100"/>
                <a:gd name="connsiteX10" fmla="*/ 525577 w 2744019"/>
                <a:gd name="connsiteY10" fmla="*/ 1156775 h 1181100"/>
                <a:gd name="connsiteX11" fmla="*/ 499461 w 2744019"/>
                <a:gd name="connsiteY11" fmla="*/ 1141805 h 1181100"/>
                <a:gd name="connsiteX12" fmla="*/ 481262 w 2744019"/>
                <a:gd name="connsiteY12" fmla="*/ 1116662 h 1181100"/>
                <a:gd name="connsiteX13" fmla="*/ 0 w 2744019"/>
                <a:gd name="connsiteY13" fmla="*/ 681037 h 1181100"/>
                <a:gd name="connsiteX14" fmla="*/ 481264 w 2744019"/>
                <a:gd name="connsiteY14" fmla="*/ 245410 h 1181100"/>
                <a:gd name="connsiteX15" fmla="*/ 499461 w 2744019"/>
                <a:gd name="connsiteY15" fmla="*/ 220270 h 1181100"/>
                <a:gd name="connsiteX16" fmla="*/ 525574 w 2744019"/>
                <a:gd name="connsiteY16" fmla="*/ 205302 h 1181100"/>
                <a:gd name="connsiteX17" fmla="*/ 552450 w 2744019"/>
                <a:gd name="connsiteY17" fmla="*/ 180974 h 1181100"/>
                <a:gd name="connsiteX0" fmla="*/ 552450 w 2744019"/>
                <a:gd name="connsiteY0" fmla="*/ 195068 h 1195194"/>
                <a:gd name="connsiteX1" fmla="*/ 563103 w 2744019"/>
                <a:gd name="connsiteY1" fmla="*/ 203415 h 1195194"/>
                <a:gd name="connsiteX2" fmla="*/ 622092 w 2744019"/>
                <a:gd name="connsiteY2" fmla="*/ 195069 h 1195194"/>
                <a:gd name="connsiteX3" fmla="*/ 1469997 w 2744019"/>
                <a:gd name="connsiteY3" fmla="*/ 155786 h 1195194"/>
                <a:gd name="connsiteX4" fmla="*/ 2397336 w 2744019"/>
                <a:gd name="connsiteY4" fmla="*/ 14094 h 1195194"/>
                <a:gd name="connsiteX5" fmla="*/ 2743201 w 2744019"/>
                <a:gd name="connsiteY5" fmla="*/ 504632 h 1195194"/>
                <a:gd name="connsiteX6" fmla="*/ 2321136 w 2744019"/>
                <a:gd name="connsiteY6" fmla="*/ 985644 h 1195194"/>
                <a:gd name="connsiteX7" fmla="*/ 860397 w 2744019"/>
                <a:gd name="connsiteY7" fmla="*/ 1188065 h 1195194"/>
                <a:gd name="connsiteX8" fmla="*/ 622092 w 2744019"/>
                <a:gd name="connsiteY8" fmla="*/ 1195194 h 1195194"/>
                <a:gd name="connsiteX9" fmla="*/ 563102 w 2744019"/>
                <a:gd name="connsiteY9" fmla="*/ 1186848 h 1195194"/>
                <a:gd name="connsiteX10" fmla="*/ 552450 w 2744019"/>
                <a:gd name="connsiteY10" fmla="*/ 1195194 h 1195194"/>
                <a:gd name="connsiteX11" fmla="*/ 525577 w 2744019"/>
                <a:gd name="connsiteY11" fmla="*/ 1170869 h 1195194"/>
                <a:gd name="connsiteX12" fmla="*/ 499461 w 2744019"/>
                <a:gd name="connsiteY12" fmla="*/ 1155899 h 1195194"/>
                <a:gd name="connsiteX13" fmla="*/ 481262 w 2744019"/>
                <a:gd name="connsiteY13" fmla="*/ 1130756 h 1195194"/>
                <a:gd name="connsiteX14" fmla="*/ 0 w 2744019"/>
                <a:gd name="connsiteY14" fmla="*/ 695131 h 1195194"/>
                <a:gd name="connsiteX15" fmla="*/ 481264 w 2744019"/>
                <a:gd name="connsiteY15" fmla="*/ 259504 h 1195194"/>
                <a:gd name="connsiteX16" fmla="*/ 499461 w 2744019"/>
                <a:gd name="connsiteY16" fmla="*/ 234364 h 1195194"/>
                <a:gd name="connsiteX17" fmla="*/ 525574 w 2744019"/>
                <a:gd name="connsiteY17" fmla="*/ 219396 h 1195194"/>
                <a:gd name="connsiteX18" fmla="*/ 552450 w 2744019"/>
                <a:gd name="connsiteY18" fmla="*/ 195068 h 1195194"/>
                <a:gd name="connsiteX0" fmla="*/ 552450 w 2744019"/>
                <a:gd name="connsiteY0" fmla="*/ 267681 h 1267807"/>
                <a:gd name="connsiteX1" fmla="*/ 563103 w 2744019"/>
                <a:gd name="connsiteY1" fmla="*/ 276028 h 1267807"/>
                <a:gd name="connsiteX2" fmla="*/ 622092 w 2744019"/>
                <a:gd name="connsiteY2" fmla="*/ 267682 h 1267807"/>
                <a:gd name="connsiteX3" fmla="*/ 1469997 w 2744019"/>
                <a:gd name="connsiteY3" fmla="*/ 228399 h 1267807"/>
                <a:gd name="connsiteX4" fmla="*/ 2397336 w 2744019"/>
                <a:gd name="connsiteY4" fmla="*/ 10507 h 1267807"/>
                <a:gd name="connsiteX5" fmla="*/ 2743201 w 2744019"/>
                <a:gd name="connsiteY5" fmla="*/ 577245 h 1267807"/>
                <a:gd name="connsiteX6" fmla="*/ 2321136 w 2744019"/>
                <a:gd name="connsiteY6" fmla="*/ 1058257 h 1267807"/>
                <a:gd name="connsiteX7" fmla="*/ 860397 w 2744019"/>
                <a:gd name="connsiteY7" fmla="*/ 1260678 h 1267807"/>
                <a:gd name="connsiteX8" fmla="*/ 622092 w 2744019"/>
                <a:gd name="connsiteY8" fmla="*/ 1267807 h 1267807"/>
                <a:gd name="connsiteX9" fmla="*/ 563102 w 2744019"/>
                <a:gd name="connsiteY9" fmla="*/ 1259461 h 1267807"/>
                <a:gd name="connsiteX10" fmla="*/ 552450 w 2744019"/>
                <a:gd name="connsiteY10" fmla="*/ 1267807 h 1267807"/>
                <a:gd name="connsiteX11" fmla="*/ 525577 w 2744019"/>
                <a:gd name="connsiteY11" fmla="*/ 1243482 h 1267807"/>
                <a:gd name="connsiteX12" fmla="*/ 499461 w 2744019"/>
                <a:gd name="connsiteY12" fmla="*/ 1228512 h 1267807"/>
                <a:gd name="connsiteX13" fmla="*/ 481262 w 2744019"/>
                <a:gd name="connsiteY13" fmla="*/ 1203369 h 1267807"/>
                <a:gd name="connsiteX14" fmla="*/ 0 w 2744019"/>
                <a:gd name="connsiteY14" fmla="*/ 767744 h 1267807"/>
                <a:gd name="connsiteX15" fmla="*/ 481264 w 2744019"/>
                <a:gd name="connsiteY15" fmla="*/ 332117 h 1267807"/>
                <a:gd name="connsiteX16" fmla="*/ 499461 w 2744019"/>
                <a:gd name="connsiteY16" fmla="*/ 306977 h 1267807"/>
                <a:gd name="connsiteX17" fmla="*/ 525574 w 2744019"/>
                <a:gd name="connsiteY17" fmla="*/ 292009 h 1267807"/>
                <a:gd name="connsiteX18" fmla="*/ 552450 w 2744019"/>
                <a:gd name="connsiteY18" fmla="*/ 267681 h 1267807"/>
                <a:gd name="connsiteX0" fmla="*/ 552450 w 2744282"/>
                <a:gd name="connsiteY0" fmla="*/ 231117 h 1231243"/>
                <a:gd name="connsiteX1" fmla="*/ 563103 w 2744282"/>
                <a:gd name="connsiteY1" fmla="*/ 239464 h 1231243"/>
                <a:gd name="connsiteX2" fmla="*/ 622092 w 2744282"/>
                <a:gd name="connsiteY2" fmla="*/ 231118 h 1231243"/>
                <a:gd name="connsiteX3" fmla="*/ 1469997 w 2744282"/>
                <a:gd name="connsiteY3" fmla="*/ 191835 h 1231243"/>
                <a:gd name="connsiteX4" fmla="*/ 2406861 w 2744282"/>
                <a:gd name="connsiteY4" fmla="*/ 12043 h 1231243"/>
                <a:gd name="connsiteX5" fmla="*/ 2743201 w 2744282"/>
                <a:gd name="connsiteY5" fmla="*/ 540681 h 1231243"/>
                <a:gd name="connsiteX6" fmla="*/ 2321136 w 2744282"/>
                <a:gd name="connsiteY6" fmla="*/ 1021693 h 1231243"/>
                <a:gd name="connsiteX7" fmla="*/ 860397 w 2744282"/>
                <a:gd name="connsiteY7" fmla="*/ 1224114 h 1231243"/>
                <a:gd name="connsiteX8" fmla="*/ 622092 w 2744282"/>
                <a:gd name="connsiteY8" fmla="*/ 1231243 h 1231243"/>
                <a:gd name="connsiteX9" fmla="*/ 563102 w 2744282"/>
                <a:gd name="connsiteY9" fmla="*/ 1222897 h 1231243"/>
                <a:gd name="connsiteX10" fmla="*/ 552450 w 2744282"/>
                <a:gd name="connsiteY10" fmla="*/ 1231243 h 1231243"/>
                <a:gd name="connsiteX11" fmla="*/ 525577 w 2744282"/>
                <a:gd name="connsiteY11" fmla="*/ 1206918 h 1231243"/>
                <a:gd name="connsiteX12" fmla="*/ 499461 w 2744282"/>
                <a:gd name="connsiteY12" fmla="*/ 1191948 h 1231243"/>
                <a:gd name="connsiteX13" fmla="*/ 481262 w 2744282"/>
                <a:gd name="connsiteY13" fmla="*/ 1166805 h 1231243"/>
                <a:gd name="connsiteX14" fmla="*/ 0 w 2744282"/>
                <a:gd name="connsiteY14" fmla="*/ 731180 h 1231243"/>
                <a:gd name="connsiteX15" fmla="*/ 481264 w 2744282"/>
                <a:gd name="connsiteY15" fmla="*/ 295553 h 1231243"/>
                <a:gd name="connsiteX16" fmla="*/ 499461 w 2744282"/>
                <a:gd name="connsiteY16" fmla="*/ 270413 h 1231243"/>
                <a:gd name="connsiteX17" fmla="*/ 525574 w 2744282"/>
                <a:gd name="connsiteY17" fmla="*/ 255445 h 1231243"/>
                <a:gd name="connsiteX18" fmla="*/ 552450 w 2744282"/>
                <a:gd name="connsiteY18" fmla="*/ 231117 h 1231243"/>
                <a:gd name="connsiteX0" fmla="*/ 552450 w 2772106"/>
                <a:gd name="connsiteY0" fmla="*/ 219108 h 1219234"/>
                <a:gd name="connsiteX1" fmla="*/ 563103 w 2772106"/>
                <a:gd name="connsiteY1" fmla="*/ 227455 h 1219234"/>
                <a:gd name="connsiteX2" fmla="*/ 622092 w 2772106"/>
                <a:gd name="connsiteY2" fmla="*/ 219109 h 1219234"/>
                <a:gd name="connsiteX3" fmla="*/ 1469997 w 2772106"/>
                <a:gd name="connsiteY3" fmla="*/ 179826 h 1219234"/>
                <a:gd name="connsiteX4" fmla="*/ 2406861 w 2772106"/>
                <a:gd name="connsiteY4" fmla="*/ 34 h 1219234"/>
                <a:gd name="connsiteX5" fmla="*/ 2698721 w 2772106"/>
                <a:gd name="connsiteY5" fmla="*/ 141727 h 1219234"/>
                <a:gd name="connsiteX6" fmla="*/ 2743201 w 2772106"/>
                <a:gd name="connsiteY6" fmla="*/ 528672 h 1219234"/>
                <a:gd name="connsiteX7" fmla="*/ 2321136 w 2772106"/>
                <a:gd name="connsiteY7" fmla="*/ 1009684 h 1219234"/>
                <a:gd name="connsiteX8" fmla="*/ 860397 w 2772106"/>
                <a:gd name="connsiteY8" fmla="*/ 1212105 h 1219234"/>
                <a:gd name="connsiteX9" fmla="*/ 622092 w 2772106"/>
                <a:gd name="connsiteY9" fmla="*/ 1219234 h 1219234"/>
                <a:gd name="connsiteX10" fmla="*/ 563102 w 2772106"/>
                <a:gd name="connsiteY10" fmla="*/ 1210888 h 1219234"/>
                <a:gd name="connsiteX11" fmla="*/ 552450 w 2772106"/>
                <a:gd name="connsiteY11" fmla="*/ 1219234 h 1219234"/>
                <a:gd name="connsiteX12" fmla="*/ 525577 w 2772106"/>
                <a:gd name="connsiteY12" fmla="*/ 1194909 h 1219234"/>
                <a:gd name="connsiteX13" fmla="*/ 499461 w 2772106"/>
                <a:gd name="connsiteY13" fmla="*/ 1179939 h 1219234"/>
                <a:gd name="connsiteX14" fmla="*/ 481262 w 2772106"/>
                <a:gd name="connsiteY14" fmla="*/ 1154796 h 1219234"/>
                <a:gd name="connsiteX15" fmla="*/ 0 w 2772106"/>
                <a:gd name="connsiteY15" fmla="*/ 719171 h 1219234"/>
                <a:gd name="connsiteX16" fmla="*/ 481264 w 2772106"/>
                <a:gd name="connsiteY16" fmla="*/ 283544 h 1219234"/>
                <a:gd name="connsiteX17" fmla="*/ 499461 w 2772106"/>
                <a:gd name="connsiteY17" fmla="*/ 258404 h 1219234"/>
                <a:gd name="connsiteX18" fmla="*/ 525574 w 2772106"/>
                <a:gd name="connsiteY18" fmla="*/ 243436 h 1219234"/>
                <a:gd name="connsiteX19" fmla="*/ 552450 w 2772106"/>
                <a:gd name="connsiteY19" fmla="*/ 219108 h 1219234"/>
                <a:gd name="connsiteX0" fmla="*/ 552450 w 2772106"/>
                <a:gd name="connsiteY0" fmla="*/ 219108 h 1219234"/>
                <a:gd name="connsiteX1" fmla="*/ 563103 w 2772106"/>
                <a:gd name="connsiteY1" fmla="*/ 227455 h 1219234"/>
                <a:gd name="connsiteX2" fmla="*/ 622092 w 2772106"/>
                <a:gd name="connsiteY2" fmla="*/ 219109 h 1219234"/>
                <a:gd name="connsiteX3" fmla="*/ 1469997 w 2772106"/>
                <a:gd name="connsiteY3" fmla="*/ 179826 h 1219234"/>
                <a:gd name="connsiteX4" fmla="*/ 2406861 w 2772106"/>
                <a:gd name="connsiteY4" fmla="*/ 34 h 1219234"/>
                <a:gd name="connsiteX5" fmla="*/ 2698721 w 2772106"/>
                <a:gd name="connsiteY5" fmla="*/ 141727 h 1219234"/>
                <a:gd name="connsiteX6" fmla="*/ 2743201 w 2772106"/>
                <a:gd name="connsiteY6" fmla="*/ 528672 h 1219234"/>
                <a:gd name="connsiteX7" fmla="*/ 2321136 w 2772106"/>
                <a:gd name="connsiteY7" fmla="*/ 1009684 h 1219234"/>
                <a:gd name="connsiteX8" fmla="*/ 1517621 w 2772106"/>
                <a:gd name="connsiteY8" fmla="*/ 1160901 h 1219234"/>
                <a:gd name="connsiteX9" fmla="*/ 860397 w 2772106"/>
                <a:gd name="connsiteY9" fmla="*/ 1212105 h 1219234"/>
                <a:gd name="connsiteX10" fmla="*/ 622092 w 2772106"/>
                <a:gd name="connsiteY10" fmla="*/ 1219234 h 1219234"/>
                <a:gd name="connsiteX11" fmla="*/ 563102 w 2772106"/>
                <a:gd name="connsiteY11" fmla="*/ 1210888 h 1219234"/>
                <a:gd name="connsiteX12" fmla="*/ 552450 w 2772106"/>
                <a:gd name="connsiteY12" fmla="*/ 1219234 h 1219234"/>
                <a:gd name="connsiteX13" fmla="*/ 525577 w 2772106"/>
                <a:gd name="connsiteY13" fmla="*/ 1194909 h 1219234"/>
                <a:gd name="connsiteX14" fmla="*/ 499461 w 2772106"/>
                <a:gd name="connsiteY14" fmla="*/ 1179939 h 1219234"/>
                <a:gd name="connsiteX15" fmla="*/ 481262 w 2772106"/>
                <a:gd name="connsiteY15" fmla="*/ 1154796 h 1219234"/>
                <a:gd name="connsiteX16" fmla="*/ 0 w 2772106"/>
                <a:gd name="connsiteY16" fmla="*/ 719171 h 1219234"/>
                <a:gd name="connsiteX17" fmla="*/ 481264 w 2772106"/>
                <a:gd name="connsiteY17" fmla="*/ 283544 h 1219234"/>
                <a:gd name="connsiteX18" fmla="*/ 499461 w 2772106"/>
                <a:gd name="connsiteY18" fmla="*/ 258404 h 1219234"/>
                <a:gd name="connsiteX19" fmla="*/ 525574 w 2772106"/>
                <a:gd name="connsiteY19" fmla="*/ 243436 h 1219234"/>
                <a:gd name="connsiteX20" fmla="*/ 552450 w 2772106"/>
                <a:gd name="connsiteY20" fmla="*/ 219108 h 1219234"/>
                <a:gd name="connsiteX0" fmla="*/ 552450 w 2772106"/>
                <a:gd name="connsiteY0" fmla="*/ 304812 h 1304938"/>
                <a:gd name="connsiteX1" fmla="*/ 563103 w 2772106"/>
                <a:gd name="connsiteY1" fmla="*/ 313159 h 1304938"/>
                <a:gd name="connsiteX2" fmla="*/ 622092 w 2772106"/>
                <a:gd name="connsiteY2" fmla="*/ 304813 h 1304938"/>
                <a:gd name="connsiteX3" fmla="*/ 1469997 w 2772106"/>
                <a:gd name="connsiteY3" fmla="*/ 265530 h 1304938"/>
                <a:gd name="connsiteX4" fmla="*/ 2416386 w 2772106"/>
                <a:gd name="connsiteY4" fmla="*/ 13 h 1304938"/>
                <a:gd name="connsiteX5" fmla="*/ 2698721 w 2772106"/>
                <a:gd name="connsiteY5" fmla="*/ 227431 h 1304938"/>
                <a:gd name="connsiteX6" fmla="*/ 2743201 w 2772106"/>
                <a:gd name="connsiteY6" fmla="*/ 614376 h 1304938"/>
                <a:gd name="connsiteX7" fmla="*/ 2321136 w 2772106"/>
                <a:gd name="connsiteY7" fmla="*/ 1095388 h 1304938"/>
                <a:gd name="connsiteX8" fmla="*/ 1517621 w 2772106"/>
                <a:gd name="connsiteY8" fmla="*/ 1246605 h 1304938"/>
                <a:gd name="connsiteX9" fmla="*/ 860397 w 2772106"/>
                <a:gd name="connsiteY9" fmla="*/ 1297809 h 1304938"/>
                <a:gd name="connsiteX10" fmla="*/ 622092 w 2772106"/>
                <a:gd name="connsiteY10" fmla="*/ 1304938 h 1304938"/>
                <a:gd name="connsiteX11" fmla="*/ 563102 w 2772106"/>
                <a:gd name="connsiteY11" fmla="*/ 1296592 h 1304938"/>
                <a:gd name="connsiteX12" fmla="*/ 552450 w 2772106"/>
                <a:gd name="connsiteY12" fmla="*/ 1304938 h 1304938"/>
                <a:gd name="connsiteX13" fmla="*/ 525577 w 2772106"/>
                <a:gd name="connsiteY13" fmla="*/ 1280613 h 1304938"/>
                <a:gd name="connsiteX14" fmla="*/ 499461 w 2772106"/>
                <a:gd name="connsiteY14" fmla="*/ 1265643 h 1304938"/>
                <a:gd name="connsiteX15" fmla="*/ 481262 w 2772106"/>
                <a:gd name="connsiteY15" fmla="*/ 1240500 h 1304938"/>
                <a:gd name="connsiteX16" fmla="*/ 0 w 2772106"/>
                <a:gd name="connsiteY16" fmla="*/ 804875 h 1304938"/>
                <a:gd name="connsiteX17" fmla="*/ 481264 w 2772106"/>
                <a:gd name="connsiteY17" fmla="*/ 369248 h 1304938"/>
                <a:gd name="connsiteX18" fmla="*/ 499461 w 2772106"/>
                <a:gd name="connsiteY18" fmla="*/ 344108 h 1304938"/>
                <a:gd name="connsiteX19" fmla="*/ 525574 w 2772106"/>
                <a:gd name="connsiteY19" fmla="*/ 329140 h 1304938"/>
                <a:gd name="connsiteX20" fmla="*/ 552450 w 2772106"/>
                <a:gd name="connsiteY20" fmla="*/ 304812 h 1304938"/>
                <a:gd name="connsiteX0" fmla="*/ 552450 w 2792423"/>
                <a:gd name="connsiteY0" fmla="*/ 304813 h 1304939"/>
                <a:gd name="connsiteX1" fmla="*/ 563103 w 2792423"/>
                <a:gd name="connsiteY1" fmla="*/ 313160 h 1304939"/>
                <a:gd name="connsiteX2" fmla="*/ 622092 w 2792423"/>
                <a:gd name="connsiteY2" fmla="*/ 304814 h 1304939"/>
                <a:gd name="connsiteX3" fmla="*/ 1469997 w 2792423"/>
                <a:gd name="connsiteY3" fmla="*/ 265531 h 1304939"/>
                <a:gd name="connsiteX4" fmla="*/ 2416386 w 2792423"/>
                <a:gd name="connsiteY4" fmla="*/ 14 h 1304939"/>
                <a:gd name="connsiteX5" fmla="*/ 2746346 w 2792423"/>
                <a:gd name="connsiteY5" fmla="*/ 217907 h 1304939"/>
                <a:gd name="connsiteX6" fmla="*/ 2743201 w 2792423"/>
                <a:gd name="connsiteY6" fmla="*/ 614377 h 1304939"/>
                <a:gd name="connsiteX7" fmla="*/ 2321136 w 2792423"/>
                <a:gd name="connsiteY7" fmla="*/ 1095389 h 1304939"/>
                <a:gd name="connsiteX8" fmla="*/ 1517621 w 2792423"/>
                <a:gd name="connsiteY8" fmla="*/ 1246606 h 1304939"/>
                <a:gd name="connsiteX9" fmla="*/ 860397 w 2792423"/>
                <a:gd name="connsiteY9" fmla="*/ 1297810 h 1304939"/>
                <a:gd name="connsiteX10" fmla="*/ 622092 w 2792423"/>
                <a:gd name="connsiteY10" fmla="*/ 1304939 h 1304939"/>
                <a:gd name="connsiteX11" fmla="*/ 563102 w 2792423"/>
                <a:gd name="connsiteY11" fmla="*/ 1296593 h 1304939"/>
                <a:gd name="connsiteX12" fmla="*/ 552450 w 2792423"/>
                <a:gd name="connsiteY12" fmla="*/ 1304939 h 1304939"/>
                <a:gd name="connsiteX13" fmla="*/ 525577 w 2792423"/>
                <a:gd name="connsiteY13" fmla="*/ 1280614 h 1304939"/>
                <a:gd name="connsiteX14" fmla="*/ 499461 w 2792423"/>
                <a:gd name="connsiteY14" fmla="*/ 1265644 h 1304939"/>
                <a:gd name="connsiteX15" fmla="*/ 481262 w 2792423"/>
                <a:gd name="connsiteY15" fmla="*/ 1240501 h 1304939"/>
                <a:gd name="connsiteX16" fmla="*/ 0 w 2792423"/>
                <a:gd name="connsiteY16" fmla="*/ 804876 h 1304939"/>
                <a:gd name="connsiteX17" fmla="*/ 481264 w 2792423"/>
                <a:gd name="connsiteY17" fmla="*/ 369249 h 1304939"/>
                <a:gd name="connsiteX18" fmla="*/ 499461 w 2792423"/>
                <a:gd name="connsiteY18" fmla="*/ 344109 h 1304939"/>
                <a:gd name="connsiteX19" fmla="*/ 525574 w 2792423"/>
                <a:gd name="connsiteY19" fmla="*/ 329141 h 1304939"/>
                <a:gd name="connsiteX20" fmla="*/ 552450 w 2792423"/>
                <a:gd name="connsiteY20" fmla="*/ 304813 h 1304939"/>
                <a:gd name="connsiteX0" fmla="*/ 552450 w 2787689"/>
                <a:gd name="connsiteY0" fmla="*/ 304813 h 1304939"/>
                <a:gd name="connsiteX1" fmla="*/ 563103 w 2787689"/>
                <a:gd name="connsiteY1" fmla="*/ 313160 h 1304939"/>
                <a:gd name="connsiteX2" fmla="*/ 622092 w 2787689"/>
                <a:gd name="connsiteY2" fmla="*/ 304814 h 1304939"/>
                <a:gd name="connsiteX3" fmla="*/ 1469997 w 2787689"/>
                <a:gd name="connsiteY3" fmla="*/ 265531 h 1304939"/>
                <a:gd name="connsiteX4" fmla="*/ 2416386 w 2787689"/>
                <a:gd name="connsiteY4" fmla="*/ 14 h 1304939"/>
                <a:gd name="connsiteX5" fmla="*/ 2746346 w 2787689"/>
                <a:gd name="connsiteY5" fmla="*/ 217907 h 1304939"/>
                <a:gd name="connsiteX6" fmla="*/ 2733676 w 2787689"/>
                <a:gd name="connsiteY6" fmla="*/ 681052 h 1304939"/>
                <a:gd name="connsiteX7" fmla="*/ 2321136 w 2787689"/>
                <a:gd name="connsiteY7" fmla="*/ 1095389 h 1304939"/>
                <a:gd name="connsiteX8" fmla="*/ 1517621 w 2787689"/>
                <a:gd name="connsiteY8" fmla="*/ 1246606 h 1304939"/>
                <a:gd name="connsiteX9" fmla="*/ 860397 w 2787689"/>
                <a:gd name="connsiteY9" fmla="*/ 1297810 h 1304939"/>
                <a:gd name="connsiteX10" fmla="*/ 622092 w 2787689"/>
                <a:gd name="connsiteY10" fmla="*/ 1304939 h 1304939"/>
                <a:gd name="connsiteX11" fmla="*/ 563102 w 2787689"/>
                <a:gd name="connsiteY11" fmla="*/ 1296593 h 1304939"/>
                <a:gd name="connsiteX12" fmla="*/ 552450 w 2787689"/>
                <a:gd name="connsiteY12" fmla="*/ 1304939 h 1304939"/>
                <a:gd name="connsiteX13" fmla="*/ 525577 w 2787689"/>
                <a:gd name="connsiteY13" fmla="*/ 1280614 h 1304939"/>
                <a:gd name="connsiteX14" fmla="*/ 499461 w 2787689"/>
                <a:gd name="connsiteY14" fmla="*/ 1265644 h 1304939"/>
                <a:gd name="connsiteX15" fmla="*/ 481262 w 2787689"/>
                <a:gd name="connsiteY15" fmla="*/ 1240501 h 1304939"/>
                <a:gd name="connsiteX16" fmla="*/ 0 w 2787689"/>
                <a:gd name="connsiteY16" fmla="*/ 804876 h 1304939"/>
                <a:gd name="connsiteX17" fmla="*/ 481264 w 2787689"/>
                <a:gd name="connsiteY17" fmla="*/ 369249 h 1304939"/>
                <a:gd name="connsiteX18" fmla="*/ 499461 w 2787689"/>
                <a:gd name="connsiteY18" fmla="*/ 344109 h 1304939"/>
                <a:gd name="connsiteX19" fmla="*/ 525574 w 2787689"/>
                <a:gd name="connsiteY19" fmla="*/ 329141 h 1304939"/>
                <a:gd name="connsiteX20" fmla="*/ 552450 w 2787689"/>
                <a:gd name="connsiteY20" fmla="*/ 304813 h 1304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787689" h="1304939">
                  <a:moveTo>
                    <a:pt x="552450" y="304813"/>
                  </a:moveTo>
                  <a:lnTo>
                    <a:pt x="563103" y="313160"/>
                  </a:lnTo>
                  <a:lnTo>
                    <a:pt x="622092" y="304814"/>
                  </a:lnTo>
                  <a:cubicBezTo>
                    <a:pt x="768479" y="290526"/>
                    <a:pt x="1174123" y="295694"/>
                    <a:pt x="1469997" y="265531"/>
                  </a:cubicBezTo>
                  <a:cubicBezTo>
                    <a:pt x="1765871" y="235368"/>
                    <a:pt x="2219536" y="1601"/>
                    <a:pt x="2416386" y="14"/>
                  </a:cubicBezTo>
                  <a:cubicBezTo>
                    <a:pt x="2613236" y="-1573"/>
                    <a:pt x="2690289" y="129801"/>
                    <a:pt x="2746346" y="217907"/>
                  </a:cubicBezTo>
                  <a:cubicBezTo>
                    <a:pt x="2802403" y="306013"/>
                    <a:pt x="2804544" y="534805"/>
                    <a:pt x="2733676" y="681052"/>
                  </a:cubicBezTo>
                  <a:cubicBezTo>
                    <a:pt x="2662808" y="827299"/>
                    <a:pt x="2534924" y="993193"/>
                    <a:pt x="2321136" y="1095389"/>
                  </a:cubicBezTo>
                  <a:cubicBezTo>
                    <a:pt x="2107348" y="1197586"/>
                    <a:pt x="1761078" y="1212869"/>
                    <a:pt x="1517621" y="1246606"/>
                  </a:cubicBezTo>
                  <a:cubicBezTo>
                    <a:pt x="1274165" y="1280343"/>
                    <a:pt x="1000127" y="1284913"/>
                    <a:pt x="860397" y="1297810"/>
                  </a:cubicBezTo>
                  <a:lnTo>
                    <a:pt x="622092" y="1304939"/>
                  </a:lnTo>
                  <a:lnTo>
                    <a:pt x="563102" y="1296593"/>
                  </a:lnTo>
                  <a:lnTo>
                    <a:pt x="552450" y="1304939"/>
                  </a:lnTo>
                  <a:lnTo>
                    <a:pt x="525577" y="1280614"/>
                  </a:lnTo>
                  <a:lnTo>
                    <a:pt x="499461" y="1265644"/>
                  </a:lnTo>
                  <a:lnTo>
                    <a:pt x="481262" y="1240501"/>
                  </a:lnTo>
                  <a:lnTo>
                    <a:pt x="0" y="804876"/>
                  </a:lnTo>
                  <a:lnTo>
                    <a:pt x="481264" y="369249"/>
                  </a:lnTo>
                  <a:lnTo>
                    <a:pt x="499461" y="344109"/>
                  </a:lnTo>
                  <a:lnTo>
                    <a:pt x="525574" y="329141"/>
                  </a:lnTo>
                  <a:lnTo>
                    <a:pt x="552450" y="304813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Freeform 18"/>
            <p:cNvSpPr/>
            <p:nvPr/>
          </p:nvSpPr>
          <p:spPr>
            <a:xfrm flipH="1">
              <a:off x="3659223" y="1670915"/>
              <a:ext cx="2257327" cy="1056673"/>
            </a:xfrm>
            <a:custGeom>
              <a:avLst/>
              <a:gdLst>
                <a:gd name="connsiteX0" fmla="*/ 552450 w 2724151"/>
                <a:gd name="connsiteY0" fmla="*/ 0 h 1000126"/>
                <a:gd name="connsiteX1" fmla="*/ 563103 w 2724151"/>
                <a:gd name="connsiteY1" fmla="*/ 8347 h 1000126"/>
                <a:gd name="connsiteX2" fmla="*/ 622092 w 2724151"/>
                <a:gd name="connsiteY2" fmla="*/ 1 h 1000126"/>
                <a:gd name="connsiteX3" fmla="*/ 2321136 w 2724151"/>
                <a:gd name="connsiteY3" fmla="*/ 1 h 1000126"/>
                <a:gd name="connsiteX4" fmla="*/ 2724151 w 2724151"/>
                <a:gd name="connsiteY4" fmla="*/ 500064 h 1000126"/>
                <a:gd name="connsiteX5" fmla="*/ 2321136 w 2724151"/>
                <a:gd name="connsiteY5" fmla="*/ 1000126 h 1000126"/>
                <a:gd name="connsiteX6" fmla="*/ 622092 w 2724151"/>
                <a:gd name="connsiteY6" fmla="*/ 1000126 h 1000126"/>
                <a:gd name="connsiteX7" fmla="*/ 563102 w 2724151"/>
                <a:gd name="connsiteY7" fmla="*/ 991780 h 1000126"/>
                <a:gd name="connsiteX8" fmla="*/ 552450 w 2724151"/>
                <a:gd name="connsiteY8" fmla="*/ 1000126 h 1000126"/>
                <a:gd name="connsiteX9" fmla="*/ 525577 w 2724151"/>
                <a:gd name="connsiteY9" fmla="*/ 975801 h 1000126"/>
                <a:gd name="connsiteX10" fmla="*/ 499461 w 2724151"/>
                <a:gd name="connsiteY10" fmla="*/ 960831 h 1000126"/>
                <a:gd name="connsiteX11" fmla="*/ 481262 w 2724151"/>
                <a:gd name="connsiteY11" fmla="*/ 935688 h 1000126"/>
                <a:gd name="connsiteX12" fmla="*/ 0 w 2724151"/>
                <a:gd name="connsiteY12" fmla="*/ 500063 h 1000126"/>
                <a:gd name="connsiteX13" fmla="*/ 481264 w 2724151"/>
                <a:gd name="connsiteY13" fmla="*/ 64436 h 1000126"/>
                <a:gd name="connsiteX14" fmla="*/ 499461 w 2724151"/>
                <a:gd name="connsiteY14" fmla="*/ 39296 h 1000126"/>
                <a:gd name="connsiteX15" fmla="*/ 525574 w 2724151"/>
                <a:gd name="connsiteY15" fmla="*/ 24328 h 1000126"/>
                <a:gd name="connsiteX0" fmla="*/ 552450 w 2725086"/>
                <a:gd name="connsiteY0" fmla="*/ 180974 h 1181100"/>
                <a:gd name="connsiteX1" fmla="*/ 563103 w 2725086"/>
                <a:gd name="connsiteY1" fmla="*/ 189321 h 1181100"/>
                <a:gd name="connsiteX2" fmla="*/ 622092 w 2725086"/>
                <a:gd name="connsiteY2" fmla="*/ 180975 h 1181100"/>
                <a:gd name="connsiteX3" fmla="*/ 2397336 w 2725086"/>
                <a:gd name="connsiteY3" fmla="*/ 0 h 1181100"/>
                <a:gd name="connsiteX4" fmla="*/ 2724151 w 2725086"/>
                <a:gd name="connsiteY4" fmla="*/ 681038 h 1181100"/>
                <a:gd name="connsiteX5" fmla="*/ 2321136 w 2725086"/>
                <a:gd name="connsiteY5" fmla="*/ 1181100 h 1181100"/>
                <a:gd name="connsiteX6" fmla="*/ 622092 w 2725086"/>
                <a:gd name="connsiteY6" fmla="*/ 1181100 h 1181100"/>
                <a:gd name="connsiteX7" fmla="*/ 563102 w 2725086"/>
                <a:gd name="connsiteY7" fmla="*/ 1172754 h 1181100"/>
                <a:gd name="connsiteX8" fmla="*/ 552450 w 2725086"/>
                <a:gd name="connsiteY8" fmla="*/ 1181100 h 1181100"/>
                <a:gd name="connsiteX9" fmla="*/ 525577 w 2725086"/>
                <a:gd name="connsiteY9" fmla="*/ 1156775 h 1181100"/>
                <a:gd name="connsiteX10" fmla="*/ 499461 w 2725086"/>
                <a:gd name="connsiteY10" fmla="*/ 1141805 h 1181100"/>
                <a:gd name="connsiteX11" fmla="*/ 481262 w 2725086"/>
                <a:gd name="connsiteY11" fmla="*/ 1116662 h 1181100"/>
                <a:gd name="connsiteX12" fmla="*/ 0 w 2725086"/>
                <a:gd name="connsiteY12" fmla="*/ 681037 h 1181100"/>
                <a:gd name="connsiteX13" fmla="*/ 481264 w 2725086"/>
                <a:gd name="connsiteY13" fmla="*/ 245410 h 1181100"/>
                <a:gd name="connsiteX14" fmla="*/ 499461 w 2725086"/>
                <a:gd name="connsiteY14" fmla="*/ 220270 h 1181100"/>
                <a:gd name="connsiteX15" fmla="*/ 525574 w 2725086"/>
                <a:gd name="connsiteY15" fmla="*/ 205302 h 1181100"/>
                <a:gd name="connsiteX16" fmla="*/ 552450 w 2725086"/>
                <a:gd name="connsiteY16" fmla="*/ 180974 h 1181100"/>
                <a:gd name="connsiteX0" fmla="*/ 552450 w 2725086"/>
                <a:gd name="connsiteY0" fmla="*/ 180974 h 1181100"/>
                <a:gd name="connsiteX1" fmla="*/ 563103 w 2725086"/>
                <a:gd name="connsiteY1" fmla="*/ 189321 h 1181100"/>
                <a:gd name="connsiteX2" fmla="*/ 622092 w 2725086"/>
                <a:gd name="connsiteY2" fmla="*/ 180975 h 1181100"/>
                <a:gd name="connsiteX3" fmla="*/ 2397336 w 2725086"/>
                <a:gd name="connsiteY3" fmla="*/ 0 h 1181100"/>
                <a:gd name="connsiteX4" fmla="*/ 2724151 w 2725086"/>
                <a:gd name="connsiteY4" fmla="*/ 681038 h 1181100"/>
                <a:gd name="connsiteX5" fmla="*/ 2321136 w 2725086"/>
                <a:gd name="connsiteY5" fmla="*/ 971550 h 1181100"/>
                <a:gd name="connsiteX6" fmla="*/ 622092 w 2725086"/>
                <a:gd name="connsiteY6" fmla="*/ 1181100 h 1181100"/>
                <a:gd name="connsiteX7" fmla="*/ 563102 w 2725086"/>
                <a:gd name="connsiteY7" fmla="*/ 1172754 h 1181100"/>
                <a:gd name="connsiteX8" fmla="*/ 552450 w 2725086"/>
                <a:gd name="connsiteY8" fmla="*/ 1181100 h 1181100"/>
                <a:gd name="connsiteX9" fmla="*/ 525577 w 2725086"/>
                <a:gd name="connsiteY9" fmla="*/ 1156775 h 1181100"/>
                <a:gd name="connsiteX10" fmla="*/ 499461 w 2725086"/>
                <a:gd name="connsiteY10" fmla="*/ 1141805 h 1181100"/>
                <a:gd name="connsiteX11" fmla="*/ 481262 w 2725086"/>
                <a:gd name="connsiteY11" fmla="*/ 1116662 h 1181100"/>
                <a:gd name="connsiteX12" fmla="*/ 0 w 2725086"/>
                <a:gd name="connsiteY12" fmla="*/ 681037 h 1181100"/>
                <a:gd name="connsiteX13" fmla="*/ 481264 w 2725086"/>
                <a:gd name="connsiteY13" fmla="*/ 245410 h 1181100"/>
                <a:gd name="connsiteX14" fmla="*/ 499461 w 2725086"/>
                <a:gd name="connsiteY14" fmla="*/ 220270 h 1181100"/>
                <a:gd name="connsiteX15" fmla="*/ 525574 w 2725086"/>
                <a:gd name="connsiteY15" fmla="*/ 205302 h 1181100"/>
                <a:gd name="connsiteX16" fmla="*/ 552450 w 2725086"/>
                <a:gd name="connsiteY16" fmla="*/ 180974 h 1181100"/>
                <a:gd name="connsiteX0" fmla="*/ 552450 w 2744019"/>
                <a:gd name="connsiteY0" fmla="*/ 180974 h 1181100"/>
                <a:gd name="connsiteX1" fmla="*/ 563103 w 2744019"/>
                <a:gd name="connsiteY1" fmla="*/ 189321 h 1181100"/>
                <a:gd name="connsiteX2" fmla="*/ 622092 w 2744019"/>
                <a:gd name="connsiteY2" fmla="*/ 180975 h 1181100"/>
                <a:gd name="connsiteX3" fmla="*/ 2397336 w 2744019"/>
                <a:gd name="connsiteY3" fmla="*/ 0 h 1181100"/>
                <a:gd name="connsiteX4" fmla="*/ 2743201 w 2744019"/>
                <a:gd name="connsiteY4" fmla="*/ 490538 h 1181100"/>
                <a:gd name="connsiteX5" fmla="*/ 2321136 w 2744019"/>
                <a:gd name="connsiteY5" fmla="*/ 971550 h 1181100"/>
                <a:gd name="connsiteX6" fmla="*/ 622092 w 2744019"/>
                <a:gd name="connsiteY6" fmla="*/ 1181100 h 1181100"/>
                <a:gd name="connsiteX7" fmla="*/ 563102 w 2744019"/>
                <a:gd name="connsiteY7" fmla="*/ 1172754 h 1181100"/>
                <a:gd name="connsiteX8" fmla="*/ 552450 w 2744019"/>
                <a:gd name="connsiteY8" fmla="*/ 1181100 h 1181100"/>
                <a:gd name="connsiteX9" fmla="*/ 525577 w 2744019"/>
                <a:gd name="connsiteY9" fmla="*/ 1156775 h 1181100"/>
                <a:gd name="connsiteX10" fmla="*/ 499461 w 2744019"/>
                <a:gd name="connsiteY10" fmla="*/ 1141805 h 1181100"/>
                <a:gd name="connsiteX11" fmla="*/ 481262 w 2744019"/>
                <a:gd name="connsiteY11" fmla="*/ 1116662 h 1181100"/>
                <a:gd name="connsiteX12" fmla="*/ 0 w 2744019"/>
                <a:gd name="connsiteY12" fmla="*/ 681037 h 1181100"/>
                <a:gd name="connsiteX13" fmla="*/ 481264 w 2744019"/>
                <a:gd name="connsiteY13" fmla="*/ 245410 h 1181100"/>
                <a:gd name="connsiteX14" fmla="*/ 499461 w 2744019"/>
                <a:gd name="connsiteY14" fmla="*/ 220270 h 1181100"/>
                <a:gd name="connsiteX15" fmla="*/ 525574 w 2744019"/>
                <a:gd name="connsiteY15" fmla="*/ 205302 h 1181100"/>
                <a:gd name="connsiteX16" fmla="*/ 552450 w 2744019"/>
                <a:gd name="connsiteY16" fmla="*/ 180974 h 1181100"/>
                <a:gd name="connsiteX0" fmla="*/ 552450 w 2744019"/>
                <a:gd name="connsiteY0" fmla="*/ 180974 h 1181100"/>
                <a:gd name="connsiteX1" fmla="*/ 563103 w 2744019"/>
                <a:gd name="connsiteY1" fmla="*/ 189321 h 1181100"/>
                <a:gd name="connsiteX2" fmla="*/ 622092 w 2744019"/>
                <a:gd name="connsiteY2" fmla="*/ 180975 h 1181100"/>
                <a:gd name="connsiteX3" fmla="*/ 2397336 w 2744019"/>
                <a:gd name="connsiteY3" fmla="*/ 0 h 1181100"/>
                <a:gd name="connsiteX4" fmla="*/ 2743201 w 2744019"/>
                <a:gd name="connsiteY4" fmla="*/ 490538 h 1181100"/>
                <a:gd name="connsiteX5" fmla="*/ 2321136 w 2744019"/>
                <a:gd name="connsiteY5" fmla="*/ 971550 h 1181100"/>
                <a:gd name="connsiteX6" fmla="*/ 860397 w 2744019"/>
                <a:gd name="connsiteY6" fmla="*/ 1173971 h 1181100"/>
                <a:gd name="connsiteX7" fmla="*/ 622092 w 2744019"/>
                <a:gd name="connsiteY7" fmla="*/ 1181100 h 1181100"/>
                <a:gd name="connsiteX8" fmla="*/ 563102 w 2744019"/>
                <a:gd name="connsiteY8" fmla="*/ 1172754 h 1181100"/>
                <a:gd name="connsiteX9" fmla="*/ 552450 w 2744019"/>
                <a:gd name="connsiteY9" fmla="*/ 1181100 h 1181100"/>
                <a:gd name="connsiteX10" fmla="*/ 525577 w 2744019"/>
                <a:gd name="connsiteY10" fmla="*/ 1156775 h 1181100"/>
                <a:gd name="connsiteX11" fmla="*/ 499461 w 2744019"/>
                <a:gd name="connsiteY11" fmla="*/ 1141805 h 1181100"/>
                <a:gd name="connsiteX12" fmla="*/ 481262 w 2744019"/>
                <a:gd name="connsiteY12" fmla="*/ 1116662 h 1181100"/>
                <a:gd name="connsiteX13" fmla="*/ 0 w 2744019"/>
                <a:gd name="connsiteY13" fmla="*/ 681037 h 1181100"/>
                <a:gd name="connsiteX14" fmla="*/ 481264 w 2744019"/>
                <a:gd name="connsiteY14" fmla="*/ 245410 h 1181100"/>
                <a:gd name="connsiteX15" fmla="*/ 499461 w 2744019"/>
                <a:gd name="connsiteY15" fmla="*/ 220270 h 1181100"/>
                <a:gd name="connsiteX16" fmla="*/ 525574 w 2744019"/>
                <a:gd name="connsiteY16" fmla="*/ 205302 h 1181100"/>
                <a:gd name="connsiteX17" fmla="*/ 552450 w 2744019"/>
                <a:gd name="connsiteY17" fmla="*/ 180974 h 1181100"/>
                <a:gd name="connsiteX0" fmla="*/ 552450 w 2744019"/>
                <a:gd name="connsiteY0" fmla="*/ 195068 h 1195194"/>
                <a:gd name="connsiteX1" fmla="*/ 563103 w 2744019"/>
                <a:gd name="connsiteY1" fmla="*/ 203415 h 1195194"/>
                <a:gd name="connsiteX2" fmla="*/ 622092 w 2744019"/>
                <a:gd name="connsiteY2" fmla="*/ 195069 h 1195194"/>
                <a:gd name="connsiteX3" fmla="*/ 1469997 w 2744019"/>
                <a:gd name="connsiteY3" fmla="*/ 155786 h 1195194"/>
                <a:gd name="connsiteX4" fmla="*/ 2397336 w 2744019"/>
                <a:gd name="connsiteY4" fmla="*/ 14094 h 1195194"/>
                <a:gd name="connsiteX5" fmla="*/ 2743201 w 2744019"/>
                <a:gd name="connsiteY5" fmla="*/ 504632 h 1195194"/>
                <a:gd name="connsiteX6" fmla="*/ 2321136 w 2744019"/>
                <a:gd name="connsiteY6" fmla="*/ 985644 h 1195194"/>
                <a:gd name="connsiteX7" fmla="*/ 860397 w 2744019"/>
                <a:gd name="connsiteY7" fmla="*/ 1188065 h 1195194"/>
                <a:gd name="connsiteX8" fmla="*/ 622092 w 2744019"/>
                <a:gd name="connsiteY8" fmla="*/ 1195194 h 1195194"/>
                <a:gd name="connsiteX9" fmla="*/ 563102 w 2744019"/>
                <a:gd name="connsiteY9" fmla="*/ 1186848 h 1195194"/>
                <a:gd name="connsiteX10" fmla="*/ 552450 w 2744019"/>
                <a:gd name="connsiteY10" fmla="*/ 1195194 h 1195194"/>
                <a:gd name="connsiteX11" fmla="*/ 525577 w 2744019"/>
                <a:gd name="connsiteY11" fmla="*/ 1170869 h 1195194"/>
                <a:gd name="connsiteX12" fmla="*/ 499461 w 2744019"/>
                <a:gd name="connsiteY12" fmla="*/ 1155899 h 1195194"/>
                <a:gd name="connsiteX13" fmla="*/ 481262 w 2744019"/>
                <a:gd name="connsiteY13" fmla="*/ 1130756 h 1195194"/>
                <a:gd name="connsiteX14" fmla="*/ 0 w 2744019"/>
                <a:gd name="connsiteY14" fmla="*/ 695131 h 1195194"/>
                <a:gd name="connsiteX15" fmla="*/ 481264 w 2744019"/>
                <a:gd name="connsiteY15" fmla="*/ 259504 h 1195194"/>
                <a:gd name="connsiteX16" fmla="*/ 499461 w 2744019"/>
                <a:gd name="connsiteY16" fmla="*/ 234364 h 1195194"/>
                <a:gd name="connsiteX17" fmla="*/ 525574 w 2744019"/>
                <a:gd name="connsiteY17" fmla="*/ 219396 h 1195194"/>
                <a:gd name="connsiteX18" fmla="*/ 552450 w 2744019"/>
                <a:gd name="connsiteY18" fmla="*/ 195068 h 1195194"/>
                <a:gd name="connsiteX0" fmla="*/ 552450 w 2744019"/>
                <a:gd name="connsiteY0" fmla="*/ 267681 h 1267807"/>
                <a:gd name="connsiteX1" fmla="*/ 563103 w 2744019"/>
                <a:gd name="connsiteY1" fmla="*/ 276028 h 1267807"/>
                <a:gd name="connsiteX2" fmla="*/ 622092 w 2744019"/>
                <a:gd name="connsiteY2" fmla="*/ 267682 h 1267807"/>
                <a:gd name="connsiteX3" fmla="*/ 1469997 w 2744019"/>
                <a:gd name="connsiteY3" fmla="*/ 228399 h 1267807"/>
                <a:gd name="connsiteX4" fmla="*/ 2397336 w 2744019"/>
                <a:gd name="connsiteY4" fmla="*/ 10507 h 1267807"/>
                <a:gd name="connsiteX5" fmla="*/ 2743201 w 2744019"/>
                <a:gd name="connsiteY5" fmla="*/ 577245 h 1267807"/>
                <a:gd name="connsiteX6" fmla="*/ 2321136 w 2744019"/>
                <a:gd name="connsiteY6" fmla="*/ 1058257 h 1267807"/>
                <a:gd name="connsiteX7" fmla="*/ 860397 w 2744019"/>
                <a:gd name="connsiteY7" fmla="*/ 1260678 h 1267807"/>
                <a:gd name="connsiteX8" fmla="*/ 622092 w 2744019"/>
                <a:gd name="connsiteY8" fmla="*/ 1267807 h 1267807"/>
                <a:gd name="connsiteX9" fmla="*/ 563102 w 2744019"/>
                <a:gd name="connsiteY9" fmla="*/ 1259461 h 1267807"/>
                <a:gd name="connsiteX10" fmla="*/ 552450 w 2744019"/>
                <a:gd name="connsiteY10" fmla="*/ 1267807 h 1267807"/>
                <a:gd name="connsiteX11" fmla="*/ 525577 w 2744019"/>
                <a:gd name="connsiteY11" fmla="*/ 1243482 h 1267807"/>
                <a:gd name="connsiteX12" fmla="*/ 499461 w 2744019"/>
                <a:gd name="connsiteY12" fmla="*/ 1228512 h 1267807"/>
                <a:gd name="connsiteX13" fmla="*/ 481262 w 2744019"/>
                <a:gd name="connsiteY13" fmla="*/ 1203369 h 1267807"/>
                <a:gd name="connsiteX14" fmla="*/ 0 w 2744019"/>
                <a:gd name="connsiteY14" fmla="*/ 767744 h 1267807"/>
                <a:gd name="connsiteX15" fmla="*/ 481264 w 2744019"/>
                <a:gd name="connsiteY15" fmla="*/ 332117 h 1267807"/>
                <a:gd name="connsiteX16" fmla="*/ 499461 w 2744019"/>
                <a:gd name="connsiteY16" fmla="*/ 306977 h 1267807"/>
                <a:gd name="connsiteX17" fmla="*/ 525574 w 2744019"/>
                <a:gd name="connsiteY17" fmla="*/ 292009 h 1267807"/>
                <a:gd name="connsiteX18" fmla="*/ 552450 w 2744019"/>
                <a:gd name="connsiteY18" fmla="*/ 267681 h 1267807"/>
                <a:gd name="connsiteX0" fmla="*/ 552450 w 2744282"/>
                <a:gd name="connsiteY0" fmla="*/ 231117 h 1231243"/>
                <a:gd name="connsiteX1" fmla="*/ 563103 w 2744282"/>
                <a:gd name="connsiteY1" fmla="*/ 239464 h 1231243"/>
                <a:gd name="connsiteX2" fmla="*/ 622092 w 2744282"/>
                <a:gd name="connsiteY2" fmla="*/ 231118 h 1231243"/>
                <a:gd name="connsiteX3" fmla="*/ 1469997 w 2744282"/>
                <a:gd name="connsiteY3" fmla="*/ 191835 h 1231243"/>
                <a:gd name="connsiteX4" fmla="*/ 2406861 w 2744282"/>
                <a:gd name="connsiteY4" fmla="*/ 12043 h 1231243"/>
                <a:gd name="connsiteX5" fmla="*/ 2743201 w 2744282"/>
                <a:gd name="connsiteY5" fmla="*/ 540681 h 1231243"/>
                <a:gd name="connsiteX6" fmla="*/ 2321136 w 2744282"/>
                <a:gd name="connsiteY6" fmla="*/ 1021693 h 1231243"/>
                <a:gd name="connsiteX7" fmla="*/ 860397 w 2744282"/>
                <a:gd name="connsiteY7" fmla="*/ 1224114 h 1231243"/>
                <a:gd name="connsiteX8" fmla="*/ 622092 w 2744282"/>
                <a:gd name="connsiteY8" fmla="*/ 1231243 h 1231243"/>
                <a:gd name="connsiteX9" fmla="*/ 563102 w 2744282"/>
                <a:gd name="connsiteY9" fmla="*/ 1222897 h 1231243"/>
                <a:gd name="connsiteX10" fmla="*/ 552450 w 2744282"/>
                <a:gd name="connsiteY10" fmla="*/ 1231243 h 1231243"/>
                <a:gd name="connsiteX11" fmla="*/ 525577 w 2744282"/>
                <a:gd name="connsiteY11" fmla="*/ 1206918 h 1231243"/>
                <a:gd name="connsiteX12" fmla="*/ 499461 w 2744282"/>
                <a:gd name="connsiteY12" fmla="*/ 1191948 h 1231243"/>
                <a:gd name="connsiteX13" fmla="*/ 481262 w 2744282"/>
                <a:gd name="connsiteY13" fmla="*/ 1166805 h 1231243"/>
                <a:gd name="connsiteX14" fmla="*/ 0 w 2744282"/>
                <a:gd name="connsiteY14" fmla="*/ 731180 h 1231243"/>
                <a:gd name="connsiteX15" fmla="*/ 481264 w 2744282"/>
                <a:gd name="connsiteY15" fmla="*/ 295553 h 1231243"/>
                <a:gd name="connsiteX16" fmla="*/ 499461 w 2744282"/>
                <a:gd name="connsiteY16" fmla="*/ 270413 h 1231243"/>
                <a:gd name="connsiteX17" fmla="*/ 525574 w 2744282"/>
                <a:gd name="connsiteY17" fmla="*/ 255445 h 1231243"/>
                <a:gd name="connsiteX18" fmla="*/ 552450 w 2744282"/>
                <a:gd name="connsiteY18" fmla="*/ 231117 h 1231243"/>
                <a:gd name="connsiteX0" fmla="*/ 552450 w 2772106"/>
                <a:gd name="connsiteY0" fmla="*/ 219108 h 1219234"/>
                <a:gd name="connsiteX1" fmla="*/ 563103 w 2772106"/>
                <a:gd name="connsiteY1" fmla="*/ 227455 h 1219234"/>
                <a:gd name="connsiteX2" fmla="*/ 622092 w 2772106"/>
                <a:gd name="connsiteY2" fmla="*/ 219109 h 1219234"/>
                <a:gd name="connsiteX3" fmla="*/ 1469997 w 2772106"/>
                <a:gd name="connsiteY3" fmla="*/ 179826 h 1219234"/>
                <a:gd name="connsiteX4" fmla="*/ 2406861 w 2772106"/>
                <a:gd name="connsiteY4" fmla="*/ 34 h 1219234"/>
                <a:gd name="connsiteX5" fmla="*/ 2698721 w 2772106"/>
                <a:gd name="connsiteY5" fmla="*/ 141727 h 1219234"/>
                <a:gd name="connsiteX6" fmla="*/ 2743201 w 2772106"/>
                <a:gd name="connsiteY6" fmla="*/ 528672 h 1219234"/>
                <a:gd name="connsiteX7" fmla="*/ 2321136 w 2772106"/>
                <a:gd name="connsiteY7" fmla="*/ 1009684 h 1219234"/>
                <a:gd name="connsiteX8" fmla="*/ 860397 w 2772106"/>
                <a:gd name="connsiteY8" fmla="*/ 1212105 h 1219234"/>
                <a:gd name="connsiteX9" fmla="*/ 622092 w 2772106"/>
                <a:gd name="connsiteY9" fmla="*/ 1219234 h 1219234"/>
                <a:gd name="connsiteX10" fmla="*/ 563102 w 2772106"/>
                <a:gd name="connsiteY10" fmla="*/ 1210888 h 1219234"/>
                <a:gd name="connsiteX11" fmla="*/ 552450 w 2772106"/>
                <a:gd name="connsiteY11" fmla="*/ 1219234 h 1219234"/>
                <a:gd name="connsiteX12" fmla="*/ 525577 w 2772106"/>
                <a:gd name="connsiteY12" fmla="*/ 1194909 h 1219234"/>
                <a:gd name="connsiteX13" fmla="*/ 499461 w 2772106"/>
                <a:gd name="connsiteY13" fmla="*/ 1179939 h 1219234"/>
                <a:gd name="connsiteX14" fmla="*/ 481262 w 2772106"/>
                <a:gd name="connsiteY14" fmla="*/ 1154796 h 1219234"/>
                <a:gd name="connsiteX15" fmla="*/ 0 w 2772106"/>
                <a:gd name="connsiteY15" fmla="*/ 719171 h 1219234"/>
                <a:gd name="connsiteX16" fmla="*/ 481264 w 2772106"/>
                <a:gd name="connsiteY16" fmla="*/ 283544 h 1219234"/>
                <a:gd name="connsiteX17" fmla="*/ 499461 w 2772106"/>
                <a:gd name="connsiteY17" fmla="*/ 258404 h 1219234"/>
                <a:gd name="connsiteX18" fmla="*/ 525574 w 2772106"/>
                <a:gd name="connsiteY18" fmla="*/ 243436 h 1219234"/>
                <a:gd name="connsiteX19" fmla="*/ 552450 w 2772106"/>
                <a:gd name="connsiteY19" fmla="*/ 219108 h 1219234"/>
                <a:gd name="connsiteX0" fmla="*/ 552450 w 2772106"/>
                <a:gd name="connsiteY0" fmla="*/ 219108 h 1219234"/>
                <a:gd name="connsiteX1" fmla="*/ 563103 w 2772106"/>
                <a:gd name="connsiteY1" fmla="*/ 227455 h 1219234"/>
                <a:gd name="connsiteX2" fmla="*/ 622092 w 2772106"/>
                <a:gd name="connsiteY2" fmla="*/ 219109 h 1219234"/>
                <a:gd name="connsiteX3" fmla="*/ 1469997 w 2772106"/>
                <a:gd name="connsiteY3" fmla="*/ 179826 h 1219234"/>
                <a:gd name="connsiteX4" fmla="*/ 2406861 w 2772106"/>
                <a:gd name="connsiteY4" fmla="*/ 34 h 1219234"/>
                <a:gd name="connsiteX5" fmla="*/ 2698721 w 2772106"/>
                <a:gd name="connsiteY5" fmla="*/ 141727 h 1219234"/>
                <a:gd name="connsiteX6" fmla="*/ 2743201 w 2772106"/>
                <a:gd name="connsiteY6" fmla="*/ 528672 h 1219234"/>
                <a:gd name="connsiteX7" fmla="*/ 2321136 w 2772106"/>
                <a:gd name="connsiteY7" fmla="*/ 1009684 h 1219234"/>
                <a:gd name="connsiteX8" fmla="*/ 1517621 w 2772106"/>
                <a:gd name="connsiteY8" fmla="*/ 1160901 h 1219234"/>
                <a:gd name="connsiteX9" fmla="*/ 860397 w 2772106"/>
                <a:gd name="connsiteY9" fmla="*/ 1212105 h 1219234"/>
                <a:gd name="connsiteX10" fmla="*/ 622092 w 2772106"/>
                <a:gd name="connsiteY10" fmla="*/ 1219234 h 1219234"/>
                <a:gd name="connsiteX11" fmla="*/ 563102 w 2772106"/>
                <a:gd name="connsiteY11" fmla="*/ 1210888 h 1219234"/>
                <a:gd name="connsiteX12" fmla="*/ 552450 w 2772106"/>
                <a:gd name="connsiteY12" fmla="*/ 1219234 h 1219234"/>
                <a:gd name="connsiteX13" fmla="*/ 525577 w 2772106"/>
                <a:gd name="connsiteY13" fmla="*/ 1194909 h 1219234"/>
                <a:gd name="connsiteX14" fmla="*/ 499461 w 2772106"/>
                <a:gd name="connsiteY14" fmla="*/ 1179939 h 1219234"/>
                <a:gd name="connsiteX15" fmla="*/ 481262 w 2772106"/>
                <a:gd name="connsiteY15" fmla="*/ 1154796 h 1219234"/>
                <a:gd name="connsiteX16" fmla="*/ 0 w 2772106"/>
                <a:gd name="connsiteY16" fmla="*/ 719171 h 1219234"/>
                <a:gd name="connsiteX17" fmla="*/ 481264 w 2772106"/>
                <a:gd name="connsiteY17" fmla="*/ 283544 h 1219234"/>
                <a:gd name="connsiteX18" fmla="*/ 499461 w 2772106"/>
                <a:gd name="connsiteY18" fmla="*/ 258404 h 1219234"/>
                <a:gd name="connsiteX19" fmla="*/ 525574 w 2772106"/>
                <a:gd name="connsiteY19" fmla="*/ 243436 h 1219234"/>
                <a:gd name="connsiteX20" fmla="*/ 552450 w 2772106"/>
                <a:gd name="connsiteY20" fmla="*/ 219108 h 1219234"/>
                <a:gd name="connsiteX0" fmla="*/ 552450 w 2772106"/>
                <a:gd name="connsiteY0" fmla="*/ 304812 h 1304938"/>
                <a:gd name="connsiteX1" fmla="*/ 563103 w 2772106"/>
                <a:gd name="connsiteY1" fmla="*/ 313159 h 1304938"/>
                <a:gd name="connsiteX2" fmla="*/ 622092 w 2772106"/>
                <a:gd name="connsiteY2" fmla="*/ 304813 h 1304938"/>
                <a:gd name="connsiteX3" fmla="*/ 1469997 w 2772106"/>
                <a:gd name="connsiteY3" fmla="*/ 265530 h 1304938"/>
                <a:gd name="connsiteX4" fmla="*/ 2416386 w 2772106"/>
                <a:gd name="connsiteY4" fmla="*/ 13 h 1304938"/>
                <a:gd name="connsiteX5" fmla="*/ 2698721 w 2772106"/>
                <a:gd name="connsiteY5" fmla="*/ 227431 h 1304938"/>
                <a:gd name="connsiteX6" fmla="*/ 2743201 w 2772106"/>
                <a:gd name="connsiteY6" fmla="*/ 614376 h 1304938"/>
                <a:gd name="connsiteX7" fmla="*/ 2321136 w 2772106"/>
                <a:gd name="connsiteY7" fmla="*/ 1095388 h 1304938"/>
                <a:gd name="connsiteX8" fmla="*/ 1517621 w 2772106"/>
                <a:gd name="connsiteY8" fmla="*/ 1246605 h 1304938"/>
                <a:gd name="connsiteX9" fmla="*/ 860397 w 2772106"/>
                <a:gd name="connsiteY9" fmla="*/ 1297809 h 1304938"/>
                <a:gd name="connsiteX10" fmla="*/ 622092 w 2772106"/>
                <a:gd name="connsiteY10" fmla="*/ 1304938 h 1304938"/>
                <a:gd name="connsiteX11" fmla="*/ 563102 w 2772106"/>
                <a:gd name="connsiteY11" fmla="*/ 1296592 h 1304938"/>
                <a:gd name="connsiteX12" fmla="*/ 552450 w 2772106"/>
                <a:gd name="connsiteY12" fmla="*/ 1304938 h 1304938"/>
                <a:gd name="connsiteX13" fmla="*/ 525577 w 2772106"/>
                <a:gd name="connsiteY13" fmla="*/ 1280613 h 1304938"/>
                <a:gd name="connsiteX14" fmla="*/ 499461 w 2772106"/>
                <a:gd name="connsiteY14" fmla="*/ 1265643 h 1304938"/>
                <a:gd name="connsiteX15" fmla="*/ 481262 w 2772106"/>
                <a:gd name="connsiteY15" fmla="*/ 1240500 h 1304938"/>
                <a:gd name="connsiteX16" fmla="*/ 0 w 2772106"/>
                <a:gd name="connsiteY16" fmla="*/ 804875 h 1304938"/>
                <a:gd name="connsiteX17" fmla="*/ 481264 w 2772106"/>
                <a:gd name="connsiteY17" fmla="*/ 369248 h 1304938"/>
                <a:gd name="connsiteX18" fmla="*/ 499461 w 2772106"/>
                <a:gd name="connsiteY18" fmla="*/ 344108 h 1304938"/>
                <a:gd name="connsiteX19" fmla="*/ 525574 w 2772106"/>
                <a:gd name="connsiteY19" fmla="*/ 329140 h 1304938"/>
                <a:gd name="connsiteX20" fmla="*/ 552450 w 2772106"/>
                <a:gd name="connsiteY20" fmla="*/ 304812 h 1304938"/>
                <a:gd name="connsiteX0" fmla="*/ 552450 w 2792423"/>
                <a:gd name="connsiteY0" fmla="*/ 304813 h 1304939"/>
                <a:gd name="connsiteX1" fmla="*/ 563103 w 2792423"/>
                <a:gd name="connsiteY1" fmla="*/ 313160 h 1304939"/>
                <a:gd name="connsiteX2" fmla="*/ 622092 w 2792423"/>
                <a:gd name="connsiteY2" fmla="*/ 304814 h 1304939"/>
                <a:gd name="connsiteX3" fmla="*/ 1469997 w 2792423"/>
                <a:gd name="connsiteY3" fmla="*/ 265531 h 1304939"/>
                <a:gd name="connsiteX4" fmla="*/ 2416386 w 2792423"/>
                <a:gd name="connsiteY4" fmla="*/ 14 h 1304939"/>
                <a:gd name="connsiteX5" fmla="*/ 2746346 w 2792423"/>
                <a:gd name="connsiteY5" fmla="*/ 217907 h 1304939"/>
                <a:gd name="connsiteX6" fmla="*/ 2743201 w 2792423"/>
                <a:gd name="connsiteY6" fmla="*/ 614377 h 1304939"/>
                <a:gd name="connsiteX7" fmla="*/ 2321136 w 2792423"/>
                <a:gd name="connsiteY7" fmla="*/ 1095389 h 1304939"/>
                <a:gd name="connsiteX8" fmla="*/ 1517621 w 2792423"/>
                <a:gd name="connsiteY8" fmla="*/ 1246606 h 1304939"/>
                <a:gd name="connsiteX9" fmla="*/ 860397 w 2792423"/>
                <a:gd name="connsiteY9" fmla="*/ 1297810 h 1304939"/>
                <a:gd name="connsiteX10" fmla="*/ 622092 w 2792423"/>
                <a:gd name="connsiteY10" fmla="*/ 1304939 h 1304939"/>
                <a:gd name="connsiteX11" fmla="*/ 563102 w 2792423"/>
                <a:gd name="connsiteY11" fmla="*/ 1296593 h 1304939"/>
                <a:gd name="connsiteX12" fmla="*/ 552450 w 2792423"/>
                <a:gd name="connsiteY12" fmla="*/ 1304939 h 1304939"/>
                <a:gd name="connsiteX13" fmla="*/ 525577 w 2792423"/>
                <a:gd name="connsiteY13" fmla="*/ 1280614 h 1304939"/>
                <a:gd name="connsiteX14" fmla="*/ 499461 w 2792423"/>
                <a:gd name="connsiteY14" fmla="*/ 1265644 h 1304939"/>
                <a:gd name="connsiteX15" fmla="*/ 481262 w 2792423"/>
                <a:gd name="connsiteY15" fmla="*/ 1240501 h 1304939"/>
                <a:gd name="connsiteX16" fmla="*/ 0 w 2792423"/>
                <a:gd name="connsiteY16" fmla="*/ 804876 h 1304939"/>
                <a:gd name="connsiteX17" fmla="*/ 481264 w 2792423"/>
                <a:gd name="connsiteY17" fmla="*/ 369249 h 1304939"/>
                <a:gd name="connsiteX18" fmla="*/ 499461 w 2792423"/>
                <a:gd name="connsiteY18" fmla="*/ 344109 h 1304939"/>
                <a:gd name="connsiteX19" fmla="*/ 525574 w 2792423"/>
                <a:gd name="connsiteY19" fmla="*/ 329141 h 1304939"/>
                <a:gd name="connsiteX20" fmla="*/ 552450 w 2792423"/>
                <a:gd name="connsiteY20" fmla="*/ 304813 h 1304939"/>
                <a:gd name="connsiteX0" fmla="*/ 552450 w 2787689"/>
                <a:gd name="connsiteY0" fmla="*/ 304813 h 1304939"/>
                <a:gd name="connsiteX1" fmla="*/ 563103 w 2787689"/>
                <a:gd name="connsiteY1" fmla="*/ 313160 h 1304939"/>
                <a:gd name="connsiteX2" fmla="*/ 622092 w 2787689"/>
                <a:gd name="connsiteY2" fmla="*/ 304814 h 1304939"/>
                <a:gd name="connsiteX3" fmla="*/ 1469997 w 2787689"/>
                <a:gd name="connsiteY3" fmla="*/ 265531 h 1304939"/>
                <a:gd name="connsiteX4" fmla="*/ 2416386 w 2787689"/>
                <a:gd name="connsiteY4" fmla="*/ 14 h 1304939"/>
                <a:gd name="connsiteX5" fmla="*/ 2746346 w 2787689"/>
                <a:gd name="connsiteY5" fmla="*/ 217907 h 1304939"/>
                <a:gd name="connsiteX6" fmla="*/ 2733676 w 2787689"/>
                <a:gd name="connsiteY6" fmla="*/ 681052 h 1304939"/>
                <a:gd name="connsiteX7" fmla="*/ 2321136 w 2787689"/>
                <a:gd name="connsiteY7" fmla="*/ 1095389 h 1304939"/>
                <a:gd name="connsiteX8" fmla="*/ 1517621 w 2787689"/>
                <a:gd name="connsiteY8" fmla="*/ 1246606 h 1304939"/>
                <a:gd name="connsiteX9" fmla="*/ 860397 w 2787689"/>
                <a:gd name="connsiteY9" fmla="*/ 1297810 h 1304939"/>
                <a:gd name="connsiteX10" fmla="*/ 622092 w 2787689"/>
                <a:gd name="connsiteY10" fmla="*/ 1304939 h 1304939"/>
                <a:gd name="connsiteX11" fmla="*/ 563102 w 2787689"/>
                <a:gd name="connsiteY11" fmla="*/ 1296593 h 1304939"/>
                <a:gd name="connsiteX12" fmla="*/ 552450 w 2787689"/>
                <a:gd name="connsiteY12" fmla="*/ 1304939 h 1304939"/>
                <a:gd name="connsiteX13" fmla="*/ 525577 w 2787689"/>
                <a:gd name="connsiteY13" fmla="*/ 1280614 h 1304939"/>
                <a:gd name="connsiteX14" fmla="*/ 499461 w 2787689"/>
                <a:gd name="connsiteY14" fmla="*/ 1265644 h 1304939"/>
                <a:gd name="connsiteX15" fmla="*/ 481262 w 2787689"/>
                <a:gd name="connsiteY15" fmla="*/ 1240501 h 1304939"/>
                <a:gd name="connsiteX16" fmla="*/ 0 w 2787689"/>
                <a:gd name="connsiteY16" fmla="*/ 804876 h 1304939"/>
                <a:gd name="connsiteX17" fmla="*/ 481264 w 2787689"/>
                <a:gd name="connsiteY17" fmla="*/ 369249 h 1304939"/>
                <a:gd name="connsiteX18" fmla="*/ 499461 w 2787689"/>
                <a:gd name="connsiteY18" fmla="*/ 344109 h 1304939"/>
                <a:gd name="connsiteX19" fmla="*/ 525574 w 2787689"/>
                <a:gd name="connsiteY19" fmla="*/ 329141 h 1304939"/>
                <a:gd name="connsiteX20" fmla="*/ 552450 w 2787689"/>
                <a:gd name="connsiteY20" fmla="*/ 304813 h 1304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787689" h="1304939">
                  <a:moveTo>
                    <a:pt x="552450" y="304813"/>
                  </a:moveTo>
                  <a:lnTo>
                    <a:pt x="563103" y="313160"/>
                  </a:lnTo>
                  <a:lnTo>
                    <a:pt x="622092" y="304814"/>
                  </a:lnTo>
                  <a:cubicBezTo>
                    <a:pt x="768479" y="290526"/>
                    <a:pt x="1174123" y="295694"/>
                    <a:pt x="1469997" y="265531"/>
                  </a:cubicBezTo>
                  <a:cubicBezTo>
                    <a:pt x="1765871" y="235368"/>
                    <a:pt x="2219536" y="1601"/>
                    <a:pt x="2416386" y="14"/>
                  </a:cubicBezTo>
                  <a:cubicBezTo>
                    <a:pt x="2613236" y="-1573"/>
                    <a:pt x="2690289" y="129801"/>
                    <a:pt x="2746346" y="217907"/>
                  </a:cubicBezTo>
                  <a:cubicBezTo>
                    <a:pt x="2802403" y="306013"/>
                    <a:pt x="2804544" y="534805"/>
                    <a:pt x="2733676" y="681052"/>
                  </a:cubicBezTo>
                  <a:cubicBezTo>
                    <a:pt x="2662808" y="827299"/>
                    <a:pt x="2534924" y="993193"/>
                    <a:pt x="2321136" y="1095389"/>
                  </a:cubicBezTo>
                  <a:cubicBezTo>
                    <a:pt x="2107348" y="1197586"/>
                    <a:pt x="1761078" y="1212869"/>
                    <a:pt x="1517621" y="1246606"/>
                  </a:cubicBezTo>
                  <a:cubicBezTo>
                    <a:pt x="1274165" y="1280343"/>
                    <a:pt x="1000127" y="1284913"/>
                    <a:pt x="860397" y="1297810"/>
                  </a:cubicBezTo>
                  <a:lnTo>
                    <a:pt x="622092" y="1304939"/>
                  </a:lnTo>
                  <a:lnTo>
                    <a:pt x="563102" y="1296593"/>
                  </a:lnTo>
                  <a:lnTo>
                    <a:pt x="552450" y="1304939"/>
                  </a:lnTo>
                  <a:lnTo>
                    <a:pt x="525577" y="1280614"/>
                  </a:lnTo>
                  <a:lnTo>
                    <a:pt x="499461" y="1265644"/>
                  </a:lnTo>
                  <a:lnTo>
                    <a:pt x="481262" y="1240501"/>
                  </a:lnTo>
                  <a:lnTo>
                    <a:pt x="0" y="804876"/>
                  </a:lnTo>
                  <a:lnTo>
                    <a:pt x="481264" y="369249"/>
                  </a:lnTo>
                  <a:lnTo>
                    <a:pt x="499461" y="344109"/>
                  </a:lnTo>
                  <a:lnTo>
                    <a:pt x="525574" y="329141"/>
                  </a:lnTo>
                  <a:lnTo>
                    <a:pt x="552450" y="304813"/>
                  </a:lnTo>
                  <a:close/>
                </a:path>
              </a:pathLst>
            </a:custGeom>
            <a:gradFill>
              <a:gsLst>
                <a:gs pos="0">
                  <a:schemeClr val="accent3">
                    <a:lumMod val="5000"/>
                    <a:lumOff val="95000"/>
                  </a:schemeClr>
                </a:gs>
                <a:gs pos="6000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path path="circle">
                <a:fillToRect l="100000" b="100000"/>
              </a:path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5" name="Freeform 24"/>
          <p:cNvSpPr/>
          <p:nvPr/>
        </p:nvSpPr>
        <p:spPr>
          <a:xfrm flipH="1" flipV="1">
            <a:off x="3548785" y="4486320"/>
            <a:ext cx="2501113" cy="1451578"/>
          </a:xfrm>
          <a:custGeom>
            <a:avLst/>
            <a:gdLst>
              <a:gd name="connsiteX0" fmla="*/ 552450 w 2724151"/>
              <a:gd name="connsiteY0" fmla="*/ 0 h 1000126"/>
              <a:gd name="connsiteX1" fmla="*/ 563103 w 2724151"/>
              <a:gd name="connsiteY1" fmla="*/ 8347 h 1000126"/>
              <a:gd name="connsiteX2" fmla="*/ 622092 w 2724151"/>
              <a:gd name="connsiteY2" fmla="*/ 1 h 1000126"/>
              <a:gd name="connsiteX3" fmla="*/ 2321136 w 2724151"/>
              <a:gd name="connsiteY3" fmla="*/ 1 h 1000126"/>
              <a:gd name="connsiteX4" fmla="*/ 2724151 w 2724151"/>
              <a:gd name="connsiteY4" fmla="*/ 500064 h 1000126"/>
              <a:gd name="connsiteX5" fmla="*/ 2321136 w 2724151"/>
              <a:gd name="connsiteY5" fmla="*/ 1000126 h 1000126"/>
              <a:gd name="connsiteX6" fmla="*/ 622092 w 2724151"/>
              <a:gd name="connsiteY6" fmla="*/ 1000126 h 1000126"/>
              <a:gd name="connsiteX7" fmla="*/ 563102 w 2724151"/>
              <a:gd name="connsiteY7" fmla="*/ 991780 h 1000126"/>
              <a:gd name="connsiteX8" fmla="*/ 552450 w 2724151"/>
              <a:gd name="connsiteY8" fmla="*/ 1000126 h 1000126"/>
              <a:gd name="connsiteX9" fmla="*/ 525577 w 2724151"/>
              <a:gd name="connsiteY9" fmla="*/ 975801 h 1000126"/>
              <a:gd name="connsiteX10" fmla="*/ 499461 w 2724151"/>
              <a:gd name="connsiteY10" fmla="*/ 960831 h 1000126"/>
              <a:gd name="connsiteX11" fmla="*/ 481262 w 2724151"/>
              <a:gd name="connsiteY11" fmla="*/ 935688 h 1000126"/>
              <a:gd name="connsiteX12" fmla="*/ 0 w 2724151"/>
              <a:gd name="connsiteY12" fmla="*/ 500063 h 1000126"/>
              <a:gd name="connsiteX13" fmla="*/ 481264 w 2724151"/>
              <a:gd name="connsiteY13" fmla="*/ 64436 h 1000126"/>
              <a:gd name="connsiteX14" fmla="*/ 499461 w 2724151"/>
              <a:gd name="connsiteY14" fmla="*/ 39296 h 1000126"/>
              <a:gd name="connsiteX15" fmla="*/ 525574 w 2724151"/>
              <a:gd name="connsiteY15" fmla="*/ 24328 h 1000126"/>
              <a:gd name="connsiteX0" fmla="*/ 552450 w 2725086"/>
              <a:gd name="connsiteY0" fmla="*/ 180974 h 1181100"/>
              <a:gd name="connsiteX1" fmla="*/ 563103 w 2725086"/>
              <a:gd name="connsiteY1" fmla="*/ 189321 h 1181100"/>
              <a:gd name="connsiteX2" fmla="*/ 622092 w 2725086"/>
              <a:gd name="connsiteY2" fmla="*/ 180975 h 1181100"/>
              <a:gd name="connsiteX3" fmla="*/ 2397336 w 2725086"/>
              <a:gd name="connsiteY3" fmla="*/ 0 h 1181100"/>
              <a:gd name="connsiteX4" fmla="*/ 2724151 w 2725086"/>
              <a:gd name="connsiteY4" fmla="*/ 681038 h 1181100"/>
              <a:gd name="connsiteX5" fmla="*/ 2321136 w 2725086"/>
              <a:gd name="connsiteY5" fmla="*/ 1181100 h 1181100"/>
              <a:gd name="connsiteX6" fmla="*/ 622092 w 2725086"/>
              <a:gd name="connsiteY6" fmla="*/ 1181100 h 1181100"/>
              <a:gd name="connsiteX7" fmla="*/ 563102 w 2725086"/>
              <a:gd name="connsiteY7" fmla="*/ 1172754 h 1181100"/>
              <a:gd name="connsiteX8" fmla="*/ 552450 w 2725086"/>
              <a:gd name="connsiteY8" fmla="*/ 1181100 h 1181100"/>
              <a:gd name="connsiteX9" fmla="*/ 525577 w 2725086"/>
              <a:gd name="connsiteY9" fmla="*/ 1156775 h 1181100"/>
              <a:gd name="connsiteX10" fmla="*/ 499461 w 2725086"/>
              <a:gd name="connsiteY10" fmla="*/ 1141805 h 1181100"/>
              <a:gd name="connsiteX11" fmla="*/ 481262 w 2725086"/>
              <a:gd name="connsiteY11" fmla="*/ 1116662 h 1181100"/>
              <a:gd name="connsiteX12" fmla="*/ 0 w 2725086"/>
              <a:gd name="connsiteY12" fmla="*/ 681037 h 1181100"/>
              <a:gd name="connsiteX13" fmla="*/ 481264 w 2725086"/>
              <a:gd name="connsiteY13" fmla="*/ 245410 h 1181100"/>
              <a:gd name="connsiteX14" fmla="*/ 499461 w 2725086"/>
              <a:gd name="connsiteY14" fmla="*/ 220270 h 1181100"/>
              <a:gd name="connsiteX15" fmla="*/ 525574 w 2725086"/>
              <a:gd name="connsiteY15" fmla="*/ 205302 h 1181100"/>
              <a:gd name="connsiteX16" fmla="*/ 552450 w 2725086"/>
              <a:gd name="connsiteY16" fmla="*/ 180974 h 1181100"/>
              <a:gd name="connsiteX0" fmla="*/ 552450 w 2725086"/>
              <a:gd name="connsiteY0" fmla="*/ 180974 h 1181100"/>
              <a:gd name="connsiteX1" fmla="*/ 563103 w 2725086"/>
              <a:gd name="connsiteY1" fmla="*/ 189321 h 1181100"/>
              <a:gd name="connsiteX2" fmla="*/ 622092 w 2725086"/>
              <a:gd name="connsiteY2" fmla="*/ 180975 h 1181100"/>
              <a:gd name="connsiteX3" fmla="*/ 2397336 w 2725086"/>
              <a:gd name="connsiteY3" fmla="*/ 0 h 1181100"/>
              <a:gd name="connsiteX4" fmla="*/ 2724151 w 2725086"/>
              <a:gd name="connsiteY4" fmla="*/ 681038 h 1181100"/>
              <a:gd name="connsiteX5" fmla="*/ 2321136 w 2725086"/>
              <a:gd name="connsiteY5" fmla="*/ 971550 h 1181100"/>
              <a:gd name="connsiteX6" fmla="*/ 622092 w 2725086"/>
              <a:gd name="connsiteY6" fmla="*/ 1181100 h 1181100"/>
              <a:gd name="connsiteX7" fmla="*/ 563102 w 2725086"/>
              <a:gd name="connsiteY7" fmla="*/ 1172754 h 1181100"/>
              <a:gd name="connsiteX8" fmla="*/ 552450 w 2725086"/>
              <a:gd name="connsiteY8" fmla="*/ 1181100 h 1181100"/>
              <a:gd name="connsiteX9" fmla="*/ 525577 w 2725086"/>
              <a:gd name="connsiteY9" fmla="*/ 1156775 h 1181100"/>
              <a:gd name="connsiteX10" fmla="*/ 499461 w 2725086"/>
              <a:gd name="connsiteY10" fmla="*/ 1141805 h 1181100"/>
              <a:gd name="connsiteX11" fmla="*/ 481262 w 2725086"/>
              <a:gd name="connsiteY11" fmla="*/ 1116662 h 1181100"/>
              <a:gd name="connsiteX12" fmla="*/ 0 w 2725086"/>
              <a:gd name="connsiteY12" fmla="*/ 681037 h 1181100"/>
              <a:gd name="connsiteX13" fmla="*/ 481264 w 2725086"/>
              <a:gd name="connsiteY13" fmla="*/ 245410 h 1181100"/>
              <a:gd name="connsiteX14" fmla="*/ 499461 w 2725086"/>
              <a:gd name="connsiteY14" fmla="*/ 220270 h 1181100"/>
              <a:gd name="connsiteX15" fmla="*/ 525574 w 2725086"/>
              <a:gd name="connsiteY15" fmla="*/ 205302 h 1181100"/>
              <a:gd name="connsiteX16" fmla="*/ 552450 w 2725086"/>
              <a:gd name="connsiteY16" fmla="*/ 180974 h 1181100"/>
              <a:gd name="connsiteX0" fmla="*/ 552450 w 2744019"/>
              <a:gd name="connsiteY0" fmla="*/ 180974 h 1181100"/>
              <a:gd name="connsiteX1" fmla="*/ 563103 w 2744019"/>
              <a:gd name="connsiteY1" fmla="*/ 189321 h 1181100"/>
              <a:gd name="connsiteX2" fmla="*/ 622092 w 2744019"/>
              <a:gd name="connsiteY2" fmla="*/ 180975 h 1181100"/>
              <a:gd name="connsiteX3" fmla="*/ 2397336 w 2744019"/>
              <a:gd name="connsiteY3" fmla="*/ 0 h 1181100"/>
              <a:gd name="connsiteX4" fmla="*/ 2743201 w 2744019"/>
              <a:gd name="connsiteY4" fmla="*/ 490538 h 1181100"/>
              <a:gd name="connsiteX5" fmla="*/ 2321136 w 2744019"/>
              <a:gd name="connsiteY5" fmla="*/ 971550 h 1181100"/>
              <a:gd name="connsiteX6" fmla="*/ 622092 w 2744019"/>
              <a:gd name="connsiteY6" fmla="*/ 1181100 h 1181100"/>
              <a:gd name="connsiteX7" fmla="*/ 563102 w 2744019"/>
              <a:gd name="connsiteY7" fmla="*/ 1172754 h 1181100"/>
              <a:gd name="connsiteX8" fmla="*/ 552450 w 2744019"/>
              <a:gd name="connsiteY8" fmla="*/ 1181100 h 1181100"/>
              <a:gd name="connsiteX9" fmla="*/ 525577 w 2744019"/>
              <a:gd name="connsiteY9" fmla="*/ 1156775 h 1181100"/>
              <a:gd name="connsiteX10" fmla="*/ 499461 w 2744019"/>
              <a:gd name="connsiteY10" fmla="*/ 1141805 h 1181100"/>
              <a:gd name="connsiteX11" fmla="*/ 481262 w 2744019"/>
              <a:gd name="connsiteY11" fmla="*/ 1116662 h 1181100"/>
              <a:gd name="connsiteX12" fmla="*/ 0 w 2744019"/>
              <a:gd name="connsiteY12" fmla="*/ 681037 h 1181100"/>
              <a:gd name="connsiteX13" fmla="*/ 481264 w 2744019"/>
              <a:gd name="connsiteY13" fmla="*/ 245410 h 1181100"/>
              <a:gd name="connsiteX14" fmla="*/ 499461 w 2744019"/>
              <a:gd name="connsiteY14" fmla="*/ 220270 h 1181100"/>
              <a:gd name="connsiteX15" fmla="*/ 525574 w 2744019"/>
              <a:gd name="connsiteY15" fmla="*/ 205302 h 1181100"/>
              <a:gd name="connsiteX16" fmla="*/ 552450 w 2744019"/>
              <a:gd name="connsiteY16" fmla="*/ 180974 h 1181100"/>
              <a:gd name="connsiteX0" fmla="*/ 552450 w 2744019"/>
              <a:gd name="connsiteY0" fmla="*/ 180974 h 1181100"/>
              <a:gd name="connsiteX1" fmla="*/ 563103 w 2744019"/>
              <a:gd name="connsiteY1" fmla="*/ 189321 h 1181100"/>
              <a:gd name="connsiteX2" fmla="*/ 622092 w 2744019"/>
              <a:gd name="connsiteY2" fmla="*/ 180975 h 1181100"/>
              <a:gd name="connsiteX3" fmla="*/ 2397336 w 2744019"/>
              <a:gd name="connsiteY3" fmla="*/ 0 h 1181100"/>
              <a:gd name="connsiteX4" fmla="*/ 2743201 w 2744019"/>
              <a:gd name="connsiteY4" fmla="*/ 490538 h 1181100"/>
              <a:gd name="connsiteX5" fmla="*/ 2321136 w 2744019"/>
              <a:gd name="connsiteY5" fmla="*/ 971550 h 1181100"/>
              <a:gd name="connsiteX6" fmla="*/ 860397 w 2744019"/>
              <a:gd name="connsiteY6" fmla="*/ 1173971 h 1181100"/>
              <a:gd name="connsiteX7" fmla="*/ 622092 w 2744019"/>
              <a:gd name="connsiteY7" fmla="*/ 1181100 h 1181100"/>
              <a:gd name="connsiteX8" fmla="*/ 563102 w 2744019"/>
              <a:gd name="connsiteY8" fmla="*/ 1172754 h 1181100"/>
              <a:gd name="connsiteX9" fmla="*/ 552450 w 2744019"/>
              <a:gd name="connsiteY9" fmla="*/ 1181100 h 1181100"/>
              <a:gd name="connsiteX10" fmla="*/ 525577 w 2744019"/>
              <a:gd name="connsiteY10" fmla="*/ 1156775 h 1181100"/>
              <a:gd name="connsiteX11" fmla="*/ 499461 w 2744019"/>
              <a:gd name="connsiteY11" fmla="*/ 1141805 h 1181100"/>
              <a:gd name="connsiteX12" fmla="*/ 481262 w 2744019"/>
              <a:gd name="connsiteY12" fmla="*/ 1116662 h 1181100"/>
              <a:gd name="connsiteX13" fmla="*/ 0 w 2744019"/>
              <a:gd name="connsiteY13" fmla="*/ 681037 h 1181100"/>
              <a:gd name="connsiteX14" fmla="*/ 481264 w 2744019"/>
              <a:gd name="connsiteY14" fmla="*/ 245410 h 1181100"/>
              <a:gd name="connsiteX15" fmla="*/ 499461 w 2744019"/>
              <a:gd name="connsiteY15" fmla="*/ 220270 h 1181100"/>
              <a:gd name="connsiteX16" fmla="*/ 525574 w 2744019"/>
              <a:gd name="connsiteY16" fmla="*/ 205302 h 1181100"/>
              <a:gd name="connsiteX17" fmla="*/ 552450 w 2744019"/>
              <a:gd name="connsiteY17" fmla="*/ 180974 h 1181100"/>
              <a:gd name="connsiteX0" fmla="*/ 552450 w 2744019"/>
              <a:gd name="connsiteY0" fmla="*/ 195068 h 1195194"/>
              <a:gd name="connsiteX1" fmla="*/ 563103 w 2744019"/>
              <a:gd name="connsiteY1" fmla="*/ 203415 h 1195194"/>
              <a:gd name="connsiteX2" fmla="*/ 622092 w 2744019"/>
              <a:gd name="connsiteY2" fmla="*/ 195069 h 1195194"/>
              <a:gd name="connsiteX3" fmla="*/ 1469997 w 2744019"/>
              <a:gd name="connsiteY3" fmla="*/ 155786 h 1195194"/>
              <a:gd name="connsiteX4" fmla="*/ 2397336 w 2744019"/>
              <a:gd name="connsiteY4" fmla="*/ 14094 h 1195194"/>
              <a:gd name="connsiteX5" fmla="*/ 2743201 w 2744019"/>
              <a:gd name="connsiteY5" fmla="*/ 504632 h 1195194"/>
              <a:gd name="connsiteX6" fmla="*/ 2321136 w 2744019"/>
              <a:gd name="connsiteY6" fmla="*/ 985644 h 1195194"/>
              <a:gd name="connsiteX7" fmla="*/ 860397 w 2744019"/>
              <a:gd name="connsiteY7" fmla="*/ 1188065 h 1195194"/>
              <a:gd name="connsiteX8" fmla="*/ 622092 w 2744019"/>
              <a:gd name="connsiteY8" fmla="*/ 1195194 h 1195194"/>
              <a:gd name="connsiteX9" fmla="*/ 563102 w 2744019"/>
              <a:gd name="connsiteY9" fmla="*/ 1186848 h 1195194"/>
              <a:gd name="connsiteX10" fmla="*/ 552450 w 2744019"/>
              <a:gd name="connsiteY10" fmla="*/ 1195194 h 1195194"/>
              <a:gd name="connsiteX11" fmla="*/ 525577 w 2744019"/>
              <a:gd name="connsiteY11" fmla="*/ 1170869 h 1195194"/>
              <a:gd name="connsiteX12" fmla="*/ 499461 w 2744019"/>
              <a:gd name="connsiteY12" fmla="*/ 1155899 h 1195194"/>
              <a:gd name="connsiteX13" fmla="*/ 481262 w 2744019"/>
              <a:gd name="connsiteY13" fmla="*/ 1130756 h 1195194"/>
              <a:gd name="connsiteX14" fmla="*/ 0 w 2744019"/>
              <a:gd name="connsiteY14" fmla="*/ 695131 h 1195194"/>
              <a:gd name="connsiteX15" fmla="*/ 481264 w 2744019"/>
              <a:gd name="connsiteY15" fmla="*/ 259504 h 1195194"/>
              <a:gd name="connsiteX16" fmla="*/ 499461 w 2744019"/>
              <a:gd name="connsiteY16" fmla="*/ 234364 h 1195194"/>
              <a:gd name="connsiteX17" fmla="*/ 525574 w 2744019"/>
              <a:gd name="connsiteY17" fmla="*/ 219396 h 1195194"/>
              <a:gd name="connsiteX18" fmla="*/ 552450 w 2744019"/>
              <a:gd name="connsiteY18" fmla="*/ 195068 h 1195194"/>
              <a:gd name="connsiteX0" fmla="*/ 552450 w 2744019"/>
              <a:gd name="connsiteY0" fmla="*/ 267681 h 1267807"/>
              <a:gd name="connsiteX1" fmla="*/ 563103 w 2744019"/>
              <a:gd name="connsiteY1" fmla="*/ 276028 h 1267807"/>
              <a:gd name="connsiteX2" fmla="*/ 622092 w 2744019"/>
              <a:gd name="connsiteY2" fmla="*/ 267682 h 1267807"/>
              <a:gd name="connsiteX3" fmla="*/ 1469997 w 2744019"/>
              <a:gd name="connsiteY3" fmla="*/ 228399 h 1267807"/>
              <a:gd name="connsiteX4" fmla="*/ 2397336 w 2744019"/>
              <a:gd name="connsiteY4" fmla="*/ 10507 h 1267807"/>
              <a:gd name="connsiteX5" fmla="*/ 2743201 w 2744019"/>
              <a:gd name="connsiteY5" fmla="*/ 577245 h 1267807"/>
              <a:gd name="connsiteX6" fmla="*/ 2321136 w 2744019"/>
              <a:gd name="connsiteY6" fmla="*/ 1058257 h 1267807"/>
              <a:gd name="connsiteX7" fmla="*/ 860397 w 2744019"/>
              <a:gd name="connsiteY7" fmla="*/ 1260678 h 1267807"/>
              <a:gd name="connsiteX8" fmla="*/ 622092 w 2744019"/>
              <a:gd name="connsiteY8" fmla="*/ 1267807 h 1267807"/>
              <a:gd name="connsiteX9" fmla="*/ 563102 w 2744019"/>
              <a:gd name="connsiteY9" fmla="*/ 1259461 h 1267807"/>
              <a:gd name="connsiteX10" fmla="*/ 552450 w 2744019"/>
              <a:gd name="connsiteY10" fmla="*/ 1267807 h 1267807"/>
              <a:gd name="connsiteX11" fmla="*/ 525577 w 2744019"/>
              <a:gd name="connsiteY11" fmla="*/ 1243482 h 1267807"/>
              <a:gd name="connsiteX12" fmla="*/ 499461 w 2744019"/>
              <a:gd name="connsiteY12" fmla="*/ 1228512 h 1267807"/>
              <a:gd name="connsiteX13" fmla="*/ 481262 w 2744019"/>
              <a:gd name="connsiteY13" fmla="*/ 1203369 h 1267807"/>
              <a:gd name="connsiteX14" fmla="*/ 0 w 2744019"/>
              <a:gd name="connsiteY14" fmla="*/ 767744 h 1267807"/>
              <a:gd name="connsiteX15" fmla="*/ 481264 w 2744019"/>
              <a:gd name="connsiteY15" fmla="*/ 332117 h 1267807"/>
              <a:gd name="connsiteX16" fmla="*/ 499461 w 2744019"/>
              <a:gd name="connsiteY16" fmla="*/ 306977 h 1267807"/>
              <a:gd name="connsiteX17" fmla="*/ 525574 w 2744019"/>
              <a:gd name="connsiteY17" fmla="*/ 292009 h 1267807"/>
              <a:gd name="connsiteX18" fmla="*/ 552450 w 2744019"/>
              <a:gd name="connsiteY18" fmla="*/ 267681 h 1267807"/>
              <a:gd name="connsiteX0" fmla="*/ 552450 w 2744282"/>
              <a:gd name="connsiteY0" fmla="*/ 231117 h 1231243"/>
              <a:gd name="connsiteX1" fmla="*/ 563103 w 2744282"/>
              <a:gd name="connsiteY1" fmla="*/ 239464 h 1231243"/>
              <a:gd name="connsiteX2" fmla="*/ 622092 w 2744282"/>
              <a:gd name="connsiteY2" fmla="*/ 231118 h 1231243"/>
              <a:gd name="connsiteX3" fmla="*/ 1469997 w 2744282"/>
              <a:gd name="connsiteY3" fmla="*/ 191835 h 1231243"/>
              <a:gd name="connsiteX4" fmla="*/ 2406861 w 2744282"/>
              <a:gd name="connsiteY4" fmla="*/ 12043 h 1231243"/>
              <a:gd name="connsiteX5" fmla="*/ 2743201 w 2744282"/>
              <a:gd name="connsiteY5" fmla="*/ 540681 h 1231243"/>
              <a:gd name="connsiteX6" fmla="*/ 2321136 w 2744282"/>
              <a:gd name="connsiteY6" fmla="*/ 1021693 h 1231243"/>
              <a:gd name="connsiteX7" fmla="*/ 860397 w 2744282"/>
              <a:gd name="connsiteY7" fmla="*/ 1224114 h 1231243"/>
              <a:gd name="connsiteX8" fmla="*/ 622092 w 2744282"/>
              <a:gd name="connsiteY8" fmla="*/ 1231243 h 1231243"/>
              <a:gd name="connsiteX9" fmla="*/ 563102 w 2744282"/>
              <a:gd name="connsiteY9" fmla="*/ 1222897 h 1231243"/>
              <a:gd name="connsiteX10" fmla="*/ 552450 w 2744282"/>
              <a:gd name="connsiteY10" fmla="*/ 1231243 h 1231243"/>
              <a:gd name="connsiteX11" fmla="*/ 525577 w 2744282"/>
              <a:gd name="connsiteY11" fmla="*/ 1206918 h 1231243"/>
              <a:gd name="connsiteX12" fmla="*/ 499461 w 2744282"/>
              <a:gd name="connsiteY12" fmla="*/ 1191948 h 1231243"/>
              <a:gd name="connsiteX13" fmla="*/ 481262 w 2744282"/>
              <a:gd name="connsiteY13" fmla="*/ 1166805 h 1231243"/>
              <a:gd name="connsiteX14" fmla="*/ 0 w 2744282"/>
              <a:gd name="connsiteY14" fmla="*/ 731180 h 1231243"/>
              <a:gd name="connsiteX15" fmla="*/ 481264 w 2744282"/>
              <a:gd name="connsiteY15" fmla="*/ 295553 h 1231243"/>
              <a:gd name="connsiteX16" fmla="*/ 499461 w 2744282"/>
              <a:gd name="connsiteY16" fmla="*/ 270413 h 1231243"/>
              <a:gd name="connsiteX17" fmla="*/ 525574 w 2744282"/>
              <a:gd name="connsiteY17" fmla="*/ 255445 h 1231243"/>
              <a:gd name="connsiteX18" fmla="*/ 552450 w 2744282"/>
              <a:gd name="connsiteY18" fmla="*/ 231117 h 1231243"/>
              <a:gd name="connsiteX0" fmla="*/ 552450 w 2772106"/>
              <a:gd name="connsiteY0" fmla="*/ 219108 h 1219234"/>
              <a:gd name="connsiteX1" fmla="*/ 563103 w 2772106"/>
              <a:gd name="connsiteY1" fmla="*/ 227455 h 1219234"/>
              <a:gd name="connsiteX2" fmla="*/ 622092 w 2772106"/>
              <a:gd name="connsiteY2" fmla="*/ 219109 h 1219234"/>
              <a:gd name="connsiteX3" fmla="*/ 1469997 w 2772106"/>
              <a:gd name="connsiteY3" fmla="*/ 179826 h 1219234"/>
              <a:gd name="connsiteX4" fmla="*/ 2406861 w 2772106"/>
              <a:gd name="connsiteY4" fmla="*/ 34 h 1219234"/>
              <a:gd name="connsiteX5" fmla="*/ 2698721 w 2772106"/>
              <a:gd name="connsiteY5" fmla="*/ 141727 h 1219234"/>
              <a:gd name="connsiteX6" fmla="*/ 2743201 w 2772106"/>
              <a:gd name="connsiteY6" fmla="*/ 528672 h 1219234"/>
              <a:gd name="connsiteX7" fmla="*/ 2321136 w 2772106"/>
              <a:gd name="connsiteY7" fmla="*/ 1009684 h 1219234"/>
              <a:gd name="connsiteX8" fmla="*/ 860397 w 2772106"/>
              <a:gd name="connsiteY8" fmla="*/ 1212105 h 1219234"/>
              <a:gd name="connsiteX9" fmla="*/ 622092 w 2772106"/>
              <a:gd name="connsiteY9" fmla="*/ 1219234 h 1219234"/>
              <a:gd name="connsiteX10" fmla="*/ 563102 w 2772106"/>
              <a:gd name="connsiteY10" fmla="*/ 1210888 h 1219234"/>
              <a:gd name="connsiteX11" fmla="*/ 552450 w 2772106"/>
              <a:gd name="connsiteY11" fmla="*/ 1219234 h 1219234"/>
              <a:gd name="connsiteX12" fmla="*/ 525577 w 2772106"/>
              <a:gd name="connsiteY12" fmla="*/ 1194909 h 1219234"/>
              <a:gd name="connsiteX13" fmla="*/ 499461 w 2772106"/>
              <a:gd name="connsiteY13" fmla="*/ 1179939 h 1219234"/>
              <a:gd name="connsiteX14" fmla="*/ 481262 w 2772106"/>
              <a:gd name="connsiteY14" fmla="*/ 1154796 h 1219234"/>
              <a:gd name="connsiteX15" fmla="*/ 0 w 2772106"/>
              <a:gd name="connsiteY15" fmla="*/ 719171 h 1219234"/>
              <a:gd name="connsiteX16" fmla="*/ 481264 w 2772106"/>
              <a:gd name="connsiteY16" fmla="*/ 283544 h 1219234"/>
              <a:gd name="connsiteX17" fmla="*/ 499461 w 2772106"/>
              <a:gd name="connsiteY17" fmla="*/ 258404 h 1219234"/>
              <a:gd name="connsiteX18" fmla="*/ 525574 w 2772106"/>
              <a:gd name="connsiteY18" fmla="*/ 243436 h 1219234"/>
              <a:gd name="connsiteX19" fmla="*/ 552450 w 2772106"/>
              <a:gd name="connsiteY19" fmla="*/ 219108 h 1219234"/>
              <a:gd name="connsiteX0" fmla="*/ 552450 w 2772106"/>
              <a:gd name="connsiteY0" fmla="*/ 219108 h 1219234"/>
              <a:gd name="connsiteX1" fmla="*/ 563103 w 2772106"/>
              <a:gd name="connsiteY1" fmla="*/ 227455 h 1219234"/>
              <a:gd name="connsiteX2" fmla="*/ 622092 w 2772106"/>
              <a:gd name="connsiteY2" fmla="*/ 219109 h 1219234"/>
              <a:gd name="connsiteX3" fmla="*/ 1469997 w 2772106"/>
              <a:gd name="connsiteY3" fmla="*/ 179826 h 1219234"/>
              <a:gd name="connsiteX4" fmla="*/ 2406861 w 2772106"/>
              <a:gd name="connsiteY4" fmla="*/ 34 h 1219234"/>
              <a:gd name="connsiteX5" fmla="*/ 2698721 w 2772106"/>
              <a:gd name="connsiteY5" fmla="*/ 141727 h 1219234"/>
              <a:gd name="connsiteX6" fmla="*/ 2743201 w 2772106"/>
              <a:gd name="connsiteY6" fmla="*/ 528672 h 1219234"/>
              <a:gd name="connsiteX7" fmla="*/ 2321136 w 2772106"/>
              <a:gd name="connsiteY7" fmla="*/ 1009684 h 1219234"/>
              <a:gd name="connsiteX8" fmla="*/ 1517621 w 2772106"/>
              <a:gd name="connsiteY8" fmla="*/ 1160901 h 1219234"/>
              <a:gd name="connsiteX9" fmla="*/ 860397 w 2772106"/>
              <a:gd name="connsiteY9" fmla="*/ 1212105 h 1219234"/>
              <a:gd name="connsiteX10" fmla="*/ 622092 w 2772106"/>
              <a:gd name="connsiteY10" fmla="*/ 1219234 h 1219234"/>
              <a:gd name="connsiteX11" fmla="*/ 563102 w 2772106"/>
              <a:gd name="connsiteY11" fmla="*/ 1210888 h 1219234"/>
              <a:gd name="connsiteX12" fmla="*/ 552450 w 2772106"/>
              <a:gd name="connsiteY12" fmla="*/ 1219234 h 1219234"/>
              <a:gd name="connsiteX13" fmla="*/ 525577 w 2772106"/>
              <a:gd name="connsiteY13" fmla="*/ 1194909 h 1219234"/>
              <a:gd name="connsiteX14" fmla="*/ 499461 w 2772106"/>
              <a:gd name="connsiteY14" fmla="*/ 1179939 h 1219234"/>
              <a:gd name="connsiteX15" fmla="*/ 481262 w 2772106"/>
              <a:gd name="connsiteY15" fmla="*/ 1154796 h 1219234"/>
              <a:gd name="connsiteX16" fmla="*/ 0 w 2772106"/>
              <a:gd name="connsiteY16" fmla="*/ 719171 h 1219234"/>
              <a:gd name="connsiteX17" fmla="*/ 481264 w 2772106"/>
              <a:gd name="connsiteY17" fmla="*/ 283544 h 1219234"/>
              <a:gd name="connsiteX18" fmla="*/ 499461 w 2772106"/>
              <a:gd name="connsiteY18" fmla="*/ 258404 h 1219234"/>
              <a:gd name="connsiteX19" fmla="*/ 525574 w 2772106"/>
              <a:gd name="connsiteY19" fmla="*/ 243436 h 1219234"/>
              <a:gd name="connsiteX20" fmla="*/ 552450 w 2772106"/>
              <a:gd name="connsiteY20" fmla="*/ 219108 h 1219234"/>
              <a:gd name="connsiteX0" fmla="*/ 552450 w 2772106"/>
              <a:gd name="connsiteY0" fmla="*/ 304812 h 1304938"/>
              <a:gd name="connsiteX1" fmla="*/ 563103 w 2772106"/>
              <a:gd name="connsiteY1" fmla="*/ 313159 h 1304938"/>
              <a:gd name="connsiteX2" fmla="*/ 622092 w 2772106"/>
              <a:gd name="connsiteY2" fmla="*/ 304813 h 1304938"/>
              <a:gd name="connsiteX3" fmla="*/ 1469997 w 2772106"/>
              <a:gd name="connsiteY3" fmla="*/ 265530 h 1304938"/>
              <a:gd name="connsiteX4" fmla="*/ 2416386 w 2772106"/>
              <a:gd name="connsiteY4" fmla="*/ 13 h 1304938"/>
              <a:gd name="connsiteX5" fmla="*/ 2698721 w 2772106"/>
              <a:gd name="connsiteY5" fmla="*/ 227431 h 1304938"/>
              <a:gd name="connsiteX6" fmla="*/ 2743201 w 2772106"/>
              <a:gd name="connsiteY6" fmla="*/ 614376 h 1304938"/>
              <a:gd name="connsiteX7" fmla="*/ 2321136 w 2772106"/>
              <a:gd name="connsiteY7" fmla="*/ 1095388 h 1304938"/>
              <a:gd name="connsiteX8" fmla="*/ 1517621 w 2772106"/>
              <a:gd name="connsiteY8" fmla="*/ 1246605 h 1304938"/>
              <a:gd name="connsiteX9" fmla="*/ 860397 w 2772106"/>
              <a:gd name="connsiteY9" fmla="*/ 1297809 h 1304938"/>
              <a:gd name="connsiteX10" fmla="*/ 622092 w 2772106"/>
              <a:gd name="connsiteY10" fmla="*/ 1304938 h 1304938"/>
              <a:gd name="connsiteX11" fmla="*/ 563102 w 2772106"/>
              <a:gd name="connsiteY11" fmla="*/ 1296592 h 1304938"/>
              <a:gd name="connsiteX12" fmla="*/ 552450 w 2772106"/>
              <a:gd name="connsiteY12" fmla="*/ 1304938 h 1304938"/>
              <a:gd name="connsiteX13" fmla="*/ 525577 w 2772106"/>
              <a:gd name="connsiteY13" fmla="*/ 1280613 h 1304938"/>
              <a:gd name="connsiteX14" fmla="*/ 499461 w 2772106"/>
              <a:gd name="connsiteY14" fmla="*/ 1265643 h 1304938"/>
              <a:gd name="connsiteX15" fmla="*/ 481262 w 2772106"/>
              <a:gd name="connsiteY15" fmla="*/ 1240500 h 1304938"/>
              <a:gd name="connsiteX16" fmla="*/ 0 w 2772106"/>
              <a:gd name="connsiteY16" fmla="*/ 804875 h 1304938"/>
              <a:gd name="connsiteX17" fmla="*/ 481264 w 2772106"/>
              <a:gd name="connsiteY17" fmla="*/ 369248 h 1304938"/>
              <a:gd name="connsiteX18" fmla="*/ 499461 w 2772106"/>
              <a:gd name="connsiteY18" fmla="*/ 344108 h 1304938"/>
              <a:gd name="connsiteX19" fmla="*/ 525574 w 2772106"/>
              <a:gd name="connsiteY19" fmla="*/ 329140 h 1304938"/>
              <a:gd name="connsiteX20" fmla="*/ 552450 w 2772106"/>
              <a:gd name="connsiteY20" fmla="*/ 304812 h 1304938"/>
              <a:gd name="connsiteX0" fmla="*/ 552450 w 2792423"/>
              <a:gd name="connsiteY0" fmla="*/ 304813 h 1304939"/>
              <a:gd name="connsiteX1" fmla="*/ 563103 w 2792423"/>
              <a:gd name="connsiteY1" fmla="*/ 313160 h 1304939"/>
              <a:gd name="connsiteX2" fmla="*/ 622092 w 2792423"/>
              <a:gd name="connsiteY2" fmla="*/ 304814 h 1304939"/>
              <a:gd name="connsiteX3" fmla="*/ 1469997 w 2792423"/>
              <a:gd name="connsiteY3" fmla="*/ 265531 h 1304939"/>
              <a:gd name="connsiteX4" fmla="*/ 2416386 w 2792423"/>
              <a:gd name="connsiteY4" fmla="*/ 14 h 1304939"/>
              <a:gd name="connsiteX5" fmla="*/ 2746346 w 2792423"/>
              <a:gd name="connsiteY5" fmla="*/ 217907 h 1304939"/>
              <a:gd name="connsiteX6" fmla="*/ 2743201 w 2792423"/>
              <a:gd name="connsiteY6" fmla="*/ 614377 h 1304939"/>
              <a:gd name="connsiteX7" fmla="*/ 2321136 w 2792423"/>
              <a:gd name="connsiteY7" fmla="*/ 1095389 h 1304939"/>
              <a:gd name="connsiteX8" fmla="*/ 1517621 w 2792423"/>
              <a:gd name="connsiteY8" fmla="*/ 1246606 h 1304939"/>
              <a:gd name="connsiteX9" fmla="*/ 860397 w 2792423"/>
              <a:gd name="connsiteY9" fmla="*/ 1297810 h 1304939"/>
              <a:gd name="connsiteX10" fmla="*/ 622092 w 2792423"/>
              <a:gd name="connsiteY10" fmla="*/ 1304939 h 1304939"/>
              <a:gd name="connsiteX11" fmla="*/ 563102 w 2792423"/>
              <a:gd name="connsiteY11" fmla="*/ 1296593 h 1304939"/>
              <a:gd name="connsiteX12" fmla="*/ 552450 w 2792423"/>
              <a:gd name="connsiteY12" fmla="*/ 1304939 h 1304939"/>
              <a:gd name="connsiteX13" fmla="*/ 525577 w 2792423"/>
              <a:gd name="connsiteY13" fmla="*/ 1280614 h 1304939"/>
              <a:gd name="connsiteX14" fmla="*/ 499461 w 2792423"/>
              <a:gd name="connsiteY14" fmla="*/ 1265644 h 1304939"/>
              <a:gd name="connsiteX15" fmla="*/ 481262 w 2792423"/>
              <a:gd name="connsiteY15" fmla="*/ 1240501 h 1304939"/>
              <a:gd name="connsiteX16" fmla="*/ 0 w 2792423"/>
              <a:gd name="connsiteY16" fmla="*/ 804876 h 1304939"/>
              <a:gd name="connsiteX17" fmla="*/ 481264 w 2792423"/>
              <a:gd name="connsiteY17" fmla="*/ 369249 h 1304939"/>
              <a:gd name="connsiteX18" fmla="*/ 499461 w 2792423"/>
              <a:gd name="connsiteY18" fmla="*/ 344109 h 1304939"/>
              <a:gd name="connsiteX19" fmla="*/ 525574 w 2792423"/>
              <a:gd name="connsiteY19" fmla="*/ 329141 h 1304939"/>
              <a:gd name="connsiteX20" fmla="*/ 552450 w 2792423"/>
              <a:gd name="connsiteY20" fmla="*/ 304813 h 1304939"/>
              <a:gd name="connsiteX0" fmla="*/ 552450 w 2787689"/>
              <a:gd name="connsiteY0" fmla="*/ 304813 h 1304939"/>
              <a:gd name="connsiteX1" fmla="*/ 563103 w 2787689"/>
              <a:gd name="connsiteY1" fmla="*/ 313160 h 1304939"/>
              <a:gd name="connsiteX2" fmla="*/ 622092 w 2787689"/>
              <a:gd name="connsiteY2" fmla="*/ 304814 h 1304939"/>
              <a:gd name="connsiteX3" fmla="*/ 1469997 w 2787689"/>
              <a:gd name="connsiteY3" fmla="*/ 265531 h 1304939"/>
              <a:gd name="connsiteX4" fmla="*/ 2416386 w 2787689"/>
              <a:gd name="connsiteY4" fmla="*/ 14 h 1304939"/>
              <a:gd name="connsiteX5" fmla="*/ 2746346 w 2787689"/>
              <a:gd name="connsiteY5" fmla="*/ 217907 h 1304939"/>
              <a:gd name="connsiteX6" fmla="*/ 2733676 w 2787689"/>
              <a:gd name="connsiteY6" fmla="*/ 681052 h 1304939"/>
              <a:gd name="connsiteX7" fmla="*/ 2321136 w 2787689"/>
              <a:gd name="connsiteY7" fmla="*/ 1095389 h 1304939"/>
              <a:gd name="connsiteX8" fmla="*/ 1517621 w 2787689"/>
              <a:gd name="connsiteY8" fmla="*/ 1246606 h 1304939"/>
              <a:gd name="connsiteX9" fmla="*/ 860397 w 2787689"/>
              <a:gd name="connsiteY9" fmla="*/ 1297810 h 1304939"/>
              <a:gd name="connsiteX10" fmla="*/ 622092 w 2787689"/>
              <a:gd name="connsiteY10" fmla="*/ 1304939 h 1304939"/>
              <a:gd name="connsiteX11" fmla="*/ 563102 w 2787689"/>
              <a:gd name="connsiteY11" fmla="*/ 1296593 h 1304939"/>
              <a:gd name="connsiteX12" fmla="*/ 552450 w 2787689"/>
              <a:gd name="connsiteY12" fmla="*/ 1304939 h 1304939"/>
              <a:gd name="connsiteX13" fmla="*/ 525577 w 2787689"/>
              <a:gd name="connsiteY13" fmla="*/ 1280614 h 1304939"/>
              <a:gd name="connsiteX14" fmla="*/ 499461 w 2787689"/>
              <a:gd name="connsiteY14" fmla="*/ 1265644 h 1304939"/>
              <a:gd name="connsiteX15" fmla="*/ 481262 w 2787689"/>
              <a:gd name="connsiteY15" fmla="*/ 1240501 h 1304939"/>
              <a:gd name="connsiteX16" fmla="*/ 0 w 2787689"/>
              <a:gd name="connsiteY16" fmla="*/ 804876 h 1304939"/>
              <a:gd name="connsiteX17" fmla="*/ 481264 w 2787689"/>
              <a:gd name="connsiteY17" fmla="*/ 369249 h 1304939"/>
              <a:gd name="connsiteX18" fmla="*/ 499461 w 2787689"/>
              <a:gd name="connsiteY18" fmla="*/ 344109 h 1304939"/>
              <a:gd name="connsiteX19" fmla="*/ 525574 w 2787689"/>
              <a:gd name="connsiteY19" fmla="*/ 329141 h 1304939"/>
              <a:gd name="connsiteX20" fmla="*/ 552450 w 2787689"/>
              <a:gd name="connsiteY20" fmla="*/ 304813 h 1304939"/>
              <a:gd name="connsiteX0" fmla="*/ 552450 w 2787689"/>
              <a:gd name="connsiteY0" fmla="*/ 304813 h 1304939"/>
              <a:gd name="connsiteX1" fmla="*/ 563103 w 2787689"/>
              <a:gd name="connsiteY1" fmla="*/ 313160 h 1304939"/>
              <a:gd name="connsiteX2" fmla="*/ 622092 w 2787689"/>
              <a:gd name="connsiteY2" fmla="*/ 304814 h 1304939"/>
              <a:gd name="connsiteX3" fmla="*/ 1469997 w 2787689"/>
              <a:gd name="connsiteY3" fmla="*/ 265531 h 1304939"/>
              <a:gd name="connsiteX4" fmla="*/ 2416386 w 2787689"/>
              <a:gd name="connsiteY4" fmla="*/ 14 h 1304939"/>
              <a:gd name="connsiteX5" fmla="*/ 2746346 w 2787689"/>
              <a:gd name="connsiteY5" fmla="*/ 217907 h 1304939"/>
              <a:gd name="connsiteX6" fmla="*/ 2733676 w 2787689"/>
              <a:gd name="connsiteY6" fmla="*/ 681052 h 1304939"/>
              <a:gd name="connsiteX7" fmla="*/ 2321136 w 2787689"/>
              <a:gd name="connsiteY7" fmla="*/ 1095389 h 1304939"/>
              <a:gd name="connsiteX8" fmla="*/ 1517621 w 2787689"/>
              <a:gd name="connsiteY8" fmla="*/ 1246606 h 1304939"/>
              <a:gd name="connsiteX9" fmla="*/ 860397 w 2787689"/>
              <a:gd name="connsiteY9" fmla="*/ 1297810 h 1304939"/>
              <a:gd name="connsiteX10" fmla="*/ 622092 w 2787689"/>
              <a:gd name="connsiteY10" fmla="*/ 1304939 h 1304939"/>
              <a:gd name="connsiteX11" fmla="*/ 563102 w 2787689"/>
              <a:gd name="connsiteY11" fmla="*/ 1296593 h 1304939"/>
              <a:gd name="connsiteX12" fmla="*/ 663355 w 2787689"/>
              <a:gd name="connsiteY12" fmla="*/ 975062 h 1304939"/>
              <a:gd name="connsiteX13" fmla="*/ 525577 w 2787689"/>
              <a:gd name="connsiteY13" fmla="*/ 1280614 h 1304939"/>
              <a:gd name="connsiteX14" fmla="*/ 499461 w 2787689"/>
              <a:gd name="connsiteY14" fmla="*/ 1265644 h 1304939"/>
              <a:gd name="connsiteX15" fmla="*/ 481262 w 2787689"/>
              <a:gd name="connsiteY15" fmla="*/ 1240501 h 1304939"/>
              <a:gd name="connsiteX16" fmla="*/ 0 w 2787689"/>
              <a:gd name="connsiteY16" fmla="*/ 804876 h 1304939"/>
              <a:gd name="connsiteX17" fmla="*/ 481264 w 2787689"/>
              <a:gd name="connsiteY17" fmla="*/ 369249 h 1304939"/>
              <a:gd name="connsiteX18" fmla="*/ 499461 w 2787689"/>
              <a:gd name="connsiteY18" fmla="*/ 344109 h 1304939"/>
              <a:gd name="connsiteX19" fmla="*/ 525574 w 2787689"/>
              <a:gd name="connsiteY19" fmla="*/ 329141 h 1304939"/>
              <a:gd name="connsiteX20" fmla="*/ 552450 w 2787689"/>
              <a:gd name="connsiteY20" fmla="*/ 304813 h 1304939"/>
              <a:gd name="connsiteX0" fmla="*/ 552450 w 2787689"/>
              <a:gd name="connsiteY0" fmla="*/ 304813 h 1297810"/>
              <a:gd name="connsiteX1" fmla="*/ 563103 w 2787689"/>
              <a:gd name="connsiteY1" fmla="*/ 313160 h 1297810"/>
              <a:gd name="connsiteX2" fmla="*/ 622092 w 2787689"/>
              <a:gd name="connsiteY2" fmla="*/ 304814 h 1297810"/>
              <a:gd name="connsiteX3" fmla="*/ 1469997 w 2787689"/>
              <a:gd name="connsiteY3" fmla="*/ 265531 h 1297810"/>
              <a:gd name="connsiteX4" fmla="*/ 2416386 w 2787689"/>
              <a:gd name="connsiteY4" fmla="*/ 14 h 1297810"/>
              <a:gd name="connsiteX5" fmla="*/ 2746346 w 2787689"/>
              <a:gd name="connsiteY5" fmla="*/ 217907 h 1297810"/>
              <a:gd name="connsiteX6" fmla="*/ 2733676 w 2787689"/>
              <a:gd name="connsiteY6" fmla="*/ 681052 h 1297810"/>
              <a:gd name="connsiteX7" fmla="*/ 2321136 w 2787689"/>
              <a:gd name="connsiteY7" fmla="*/ 1095389 h 1297810"/>
              <a:gd name="connsiteX8" fmla="*/ 1517621 w 2787689"/>
              <a:gd name="connsiteY8" fmla="*/ 1246606 h 1297810"/>
              <a:gd name="connsiteX9" fmla="*/ 860397 w 2787689"/>
              <a:gd name="connsiteY9" fmla="*/ 1297810 h 1297810"/>
              <a:gd name="connsiteX10" fmla="*/ 924560 w 2787689"/>
              <a:gd name="connsiteY10" fmla="*/ 975062 h 1297810"/>
              <a:gd name="connsiteX11" fmla="*/ 563102 w 2787689"/>
              <a:gd name="connsiteY11" fmla="*/ 1296593 h 1297810"/>
              <a:gd name="connsiteX12" fmla="*/ 663355 w 2787689"/>
              <a:gd name="connsiteY12" fmla="*/ 975062 h 1297810"/>
              <a:gd name="connsiteX13" fmla="*/ 525577 w 2787689"/>
              <a:gd name="connsiteY13" fmla="*/ 1280614 h 1297810"/>
              <a:gd name="connsiteX14" fmla="*/ 499461 w 2787689"/>
              <a:gd name="connsiteY14" fmla="*/ 1265644 h 1297810"/>
              <a:gd name="connsiteX15" fmla="*/ 481262 w 2787689"/>
              <a:gd name="connsiteY15" fmla="*/ 1240501 h 1297810"/>
              <a:gd name="connsiteX16" fmla="*/ 0 w 2787689"/>
              <a:gd name="connsiteY16" fmla="*/ 804876 h 1297810"/>
              <a:gd name="connsiteX17" fmla="*/ 481264 w 2787689"/>
              <a:gd name="connsiteY17" fmla="*/ 369249 h 1297810"/>
              <a:gd name="connsiteX18" fmla="*/ 499461 w 2787689"/>
              <a:gd name="connsiteY18" fmla="*/ 344109 h 1297810"/>
              <a:gd name="connsiteX19" fmla="*/ 525574 w 2787689"/>
              <a:gd name="connsiteY19" fmla="*/ 329141 h 1297810"/>
              <a:gd name="connsiteX20" fmla="*/ 552450 w 2787689"/>
              <a:gd name="connsiteY20" fmla="*/ 304813 h 1297810"/>
              <a:gd name="connsiteX0" fmla="*/ 552450 w 2787689"/>
              <a:gd name="connsiteY0" fmla="*/ 304813 h 1296593"/>
              <a:gd name="connsiteX1" fmla="*/ 563103 w 2787689"/>
              <a:gd name="connsiteY1" fmla="*/ 313160 h 1296593"/>
              <a:gd name="connsiteX2" fmla="*/ 622092 w 2787689"/>
              <a:gd name="connsiteY2" fmla="*/ 304814 h 1296593"/>
              <a:gd name="connsiteX3" fmla="*/ 1469997 w 2787689"/>
              <a:gd name="connsiteY3" fmla="*/ 265531 h 1296593"/>
              <a:gd name="connsiteX4" fmla="*/ 2416386 w 2787689"/>
              <a:gd name="connsiteY4" fmla="*/ 14 h 1296593"/>
              <a:gd name="connsiteX5" fmla="*/ 2746346 w 2787689"/>
              <a:gd name="connsiteY5" fmla="*/ 217907 h 1296593"/>
              <a:gd name="connsiteX6" fmla="*/ 2733676 w 2787689"/>
              <a:gd name="connsiteY6" fmla="*/ 681052 h 1296593"/>
              <a:gd name="connsiteX7" fmla="*/ 2321136 w 2787689"/>
              <a:gd name="connsiteY7" fmla="*/ 1095389 h 1296593"/>
              <a:gd name="connsiteX8" fmla="*/ 1517621 w 2787689"/>
              <a:gd name="connsiteY8" fmla="*/ 1246606 h 1296593"/>
              <a:gd name="connsiteX9" fmla="*/ 1183030 w 2787689"/>
              <a:gd name="connsiteY9" fmla="*/ 887475 h 1296593"/>
              <a:gd name="connsiteX10" fmla="*/ 924560 w 2787689"/>
              <a:gd name="connsiteY10" fmla="*/ 975062 h 1296593"/>
              <a:gd name="connsiteX11" fmla="*/ 563102 w 2787689"/>
              <a:gd name="connsiteY11" fmla="*/ 1296593 h 1296593"/>
              <a:gd name="connsiteX12" fmla="*/ 663355 w 2787689"/>
              <a:gd name="connsiteY12" fmla="*/ 975062 h 1296593"/>
              <a:gd name="connsiteX13" fmla="*/ 525577 w 2787689"/>
              <a:gd name="connsiteY13" fmla="*/ 1280614 h 1296593"/>
              <a:gd name="connsiteX14" fmla="*/ 499461 w 2787689"/>
              <a:gd name="connsiteY14" fmla="*/ 1265644 h 1296593"/>
              <a:gd name="connsiteX15" fmla="*/ 481262 w 2787689"/>
              <a:gd name="connsiteY15" fmla="*/ 1240501 h 1296593"/>
              <a:gd name="connsiteX16" fmla="*/ 0 w 2787689"/>
              <a:gd name="connsiteY16" fmla="*/ 804876 h 1296593"/>
              <a:gd name="connsiteX17" fmla="*/ 481264 w 2787689"/>
              <a:gd name="connsiteY17" fmla="*/ 369249 h 1296593"/>
              <a:gd name="connsiteX18" fmla="*/ 499461 w 2787689"/>
              <a:gd name="connsiteY18" fmla="*/ 344109 h 1296593"/>
              <a:gd name="connsiteX19" fmla="*/ 525574 w 2787689"/>
              <a:gd name="connsiteY19" fmla="*/ 329141 h 1296593"/>
              <a:gd name="connsiteX20" fmla="*/ 552450 w 2787689"/>
              <a:gd name="connsiteY20" fmla="*/ 304813 h 1296593"/>
              <a:gd name="connsiteX0" fmla="*/ 552450 w 2787689"/>
              <a:gd name="connsiteY0" fmla="*/ 304813 h 1296593"/>
              <a:gd name="connsiteX1" fmla="*/ 563103 w 2787689"/>
              <a:gd name="connsiteY1" fmla="*/ 313160 h 1296593"/>
              <a:gd name="connsiteX2" fmla="*/ 622092 w 2787689"/>
              <a:gd name="connsiteY2" fmla="*/ 304814 h 1296593"/>
              <a:gd name="connsiteX3" fmla="*/ 1469997 w 2787689"/>
              <a:gd name="connsiteY3" fmla="*/ 265531 h 1296593"/>
              <a:gd name="connsiteX4" fmla="*/ 2416386 w 2787689"/>
              <a:gd name="connsiteY4" fmla="*/ 14 h 1296593"/>
              <a:gd name="connsiteX5" fmla="*/ 2746346 w 2787689"/>
              <a:gd name="connsiteY5" fmla="*/ 217907 h 1296593"/>
              <a:gd name="connsiteX6" fmla="*/ 2733676 w 2787689"/>
              <a:gd name="connsiteY6" fmla="*/ 681052 h 1296593"/>
              <a:gd name="connsiteX7" fmla="*/ 2321136 w 2787689"/>
              <a:gd name="connsiteY7" fmla="*/ 1095389 h 1296593"/>
              <a:gd name="connsiteX8" fmla="*/ 1527703 w 2787689"/>
              <a:gd name="connsiteY8" fmla="*/ 1117873 h 1296593"/>
              <a:gd name="connsiteX9" fmla="*/ 1183030 w 2787689"/>
              <a:gd name="connsiteY9" fmla="*/ 887475 h 1296593"/>
              <a:gd name="connsiteX10" fmla="*/ 924560 w 2787689"/>
              <a:gd name="connsiteY10" fmla="*/ 975062 h 1296593"/>
              <a:gd name="connsiteX11" fmla="*/ 563102 w 2787689"/>
              <a:gd name="connsiteY11" fmla="*/ 1296593 h 1296593"/>
              <a:gd name="connsiteX12" fmla="*/ 663355 w 2787689"/>
              <a:gd name="connsiteY12" fmla="*/ 975062 h 1296593"/>
              <a:gd name="connsiteX13" fmla="*/ 525577 w 2787689"/>
              <a:gd name="connsiteY13" fmla="*/ 1280614 h 1296593"/>
              <a:gd name="connsiteX14" fmla="*/ 499461 w 2787689"/>
              <a:gd name="connsiteY14" fmla="*/ 1265644 h 1296593"/>
              <a:gd name="connsiteX15" fmla="*/ 481262 w 2787689"/>
              <a:gd name="connsiteY15" fmla="*/ 1240501 h 1296593"/>
              <a:gd name="connsiteX16" fmla="*/ 0 w 2787689"/>
              <a:gd name="connsiteY16" fmla="*/ 804876 h 1296593"/>
              <a:gd name="connsiteX17" fmla="*/ 481264 w 2787689"/>
              <a:gd name="connsiteY17" fmla="*/ 369249 h 1296593"/>
              <a:gd name="connsiteX18" fmla="*/ 499461 w 2787689"/>
              <a:gd name="connsiteY18" fmla="*/ 344109 h 1296593"/>
              <a:gd name="connsiteX19" fmla="*/ 525574 w 2787689"/>
              <a:gd name="connsiteY19" fmla="*/ 329141 h 1296593"/>
              <a:gd name="connsiteX20" fmla="*/ 552450 w 2787689"/>
              <a:gd name="connsiteY20" fmla="*/ 304813 h 1296593"/>
              <a:gd name="connsiteX0" fmla="*/ 552450 w 2787689"/>
              <a:gd name="connsiteY0" fmla="*/ 304813 h 1296593"/>
              <a:gd name="connsiteX1" fmla="*/ 563103 w 2787689"/>
              <a:gd name="connsiteY1" fmla="*/ 313160 h 1296593"/>
              <a:gd name="connsiteX2" fmla="*/ 622092 w 2787689"/>
              <a:gd name="connsiteY2" fmla="*/ 304814 h 1296593"/>
              <a:gd name="connsiteX3" fmla="*/ 1469997 w 2787689"/>
              <a:gd name="connsiteY3" fmla="*/ 265531 h 1296593"/>
              <a:gd name="connsiteX4" fmla="*/ 2416386 w 2787689"/>
              <a:gd name="connsiteY4" fmla="*/ 14 h 1296593"/>
              <a:gd name="connsiteX5" fmla="*/ 2746346 w 2787689"/>
              <a:gd name="connsiteY5" fmla="*/ 217907 h 1296593"/>
              <a:gd name="connsiteX6" fmla="*/ 2733676 w 2787689"/>
              <a:gd name="connsiteY6" fmla="*/ 681052 h 1296593"/>
              <a:gd name="connsiteX7" fmla="*/ 2321136 w 2787689"/>
              <a:gd name="connsiteY7" fmla="*/ 1095389 h 1296593"/>
              <a:gd name="connsiteX8" fmla="*/ 1527703 w 2787689"/>
              <a:gd name="connsiteY8" fmla="*/ 1117873 h 1296593"/>
              <a:gd name="connsiteX9" fmla="*/ 1183030 w 2787689"/>
              <a:gd name="connsiteY9" fmla="*/ 887475 h 1296593"/>
              <a:gd name="connsiteX10" fmla="*/ 924560 w 2787689"/>
              <a:gd name="connsiteY10" fmla="*/ 975062 h 1296593"/>
              <a:gd name="connsiteX11" fmla="*/ 563102 w 2787689"/>
              <a:gd name="connsiteY11" fmla="*/ 1296593 h 1296593"/>
              <a:gd name="connsiteX12" fmla="*/ 663355 w 2787689"/>
              <a:gd name="connsiteY12" fmla="*/ 975062 h 1296593"/>
              <a:gd name="connsiteX13" fmla="*/ 525577 w 2787689"/>
              <a:gd name="connsiteY13" fmla="*/ 1280614 h 1296593"/>
              <a:gd name="connsiteX14" fmla="*/ 499461 w 2787689"/>
              <a:gd name="connsiteY14" fmla="*/ 1265644 h 1296593"/>
              <a:gd name="connsiteX15" fmla="*/ 834142 w 2787689"/>
              <a:gd name="connsiteY15" fmla="*/ 822121 h 1296593"/>
              <a:gd name="connsiteX16" fmla="*/ 0 w 2787689"/>
              <a:gd name="connsiteY16" fmla="*/ 804876 h 1296593"/>
              <a:gd name="connsiteX17" fmla="*/ 481264 w 2787689"/>
              <a:gd name="connsiteY17" fmla="*/ 369249 h 1296593"/>
              <a:gd name="connsiteX18" fmla="*/ 499461 w 2787689"/>
              <a:gd name="connsiteY18" fmla="*/ 344109 h 1296593"/>
              <a:gd name="connsiteX19" fmla="*/ 525574 w 2787689"/>
              <a:gd name="connsiteY19" fmla="*/ 329141 h 1296593"/>
              <a:gd name="connsiteX20" fmla="*/ 552450 w 2787689"/>
              <a:gd name="connsiteY20" fmla="*/ 304813 h 1296593"/>
              <a:gd name="connsiteX0" fmla="*/ 139076 w 2374315"/>
              <a:gd name="connsiteY0" fmla="*/ 304813 h 1296593"/>
              <a:gd name="connsiteX1" fmla="*/ 149729 w 2374315"/>
              <a:gd name="connsiteY1" fmla="*/ 313160 h 1296593"/>
              <a:gd name="connsiteX2" fmla="*/ 208718 w 2374315"/>
              <a:gd name="connsiteY2" fmla="*/ 304814 h 1296593"/>
              <a:gd name="connsiteX3" fmla="*/ 1056623 w 2374315"/>
              <a:gd name="connsiteY3" fmla="*/ 265531 h 1296593"/>
              <a:gd name="connsiteX4" fmla="*/ 2003012 w 2374315"/>
              <a:gd name="connsiteY4" fmla="*/ 14 h 1296593"/>
              <a:gd name="connsiteX5" fmla="*/ 2332972 w 2374315"/>
              <a:gd name="connsiteY5" fmla="*/ 217907 h 1296593"/>
              <a:gd name="connsiteX6" fmla="*/ 2320302 w 2374315"/>
              <a:gd name="connsiteY6" fmla="*/ 681052 h 1296593"/>
              <a:gd name="connsiteX7" fmla="*/ 1907762 w 2374315"/>
              <a:gd name="connsiteY7" fmla="*/ 1095389 h 1296593"/>
              <a:gd name="connsiteX8" fmla="*/ 1114329 w 2374315"/>
              <a:gd name="connsiteY8" fmla="*/ 1117873 h 1296593"/>
              <a:gd name="connsiteX9" fmla="*/ 769656 w 2374315"/>
              <a:gd name="connsiteY9" fmla="*/ 887475 h 1296593"/>
              <a:gd name="connsiteX10" fmla="*/ 511186 w 2374315"/>
              <a:gd name="connsiteY10" fmla="*/ 975062 h 1296593"/>
              <a:gd name="connsiteX11" fmla="*/ 149728 w 2374315"/>
              <a:gd name="connsiteY11" fmla="*/ 1296593 h 1296593"/>
              <a:gd name="connsiteX12" fmla="*/ 249981 w 2374315"/>
              <a:gd name="connsiteY12" fmla="*/ 975062 h 1296593"/>
              <a:gd name="connsiteX13" fmla="*/ 112203 w 2374315"/>
              <a:gd name="connsiteY13" fmla="*/ 1280614 h 1296593"/>
              <a:gd name="connsiteX14" fmla="*/ 86087 w 2374315"/>
              <a:gd name="connsiteY14" fmla="*/ 1265644 h 1296593"/>
              <a:gd name="connsiteX15" fmla="*/ 420768 w 2374315"/>
              <a:gd name="connsiteY15" fmla="*/ 822121 h 1296593"/>
              <a:gd name="connsiteX16" fmla="*/ 0 w 2374315"/>
              <a:gd name="connsiteY16" fmla="*/ 917517 h 1296593"/>
              <a:gd name="connsiteX17" fmla="*/ 67890 w 2374315"/>
              <a:gd name="connsiteY17" fmla="*/ 369249 h 1296593"/>
              <a:gd name="connsiteX18" fmla="*/ 86087 w 2374315"/>
              <a:gd name="connsiteY18" fmla="*/ 344109 h 1296593"/>
              <a:gd name="connsiteX19" fmla="*/ 112200 w 2374315"/>
              <a:gd name="connsiteY19" fmla="*/ 329141 h 1296593"/>
              <a:gd name="connsiteX20" fmla="*/ 139076 w 2374315"/>
              <a:gd name="connsiteY20" fmla="*/ 304813 h 1296593"/>
              <a:gd name="connsiteX0" fmla="*/ 38253 w 2374315"/>
              <a:gd name="connsiteY0" fmla="*/ 723194 h 1296593"/>
              <a:gd name="connsiteX1" fmla="*/ 149729 w 2374315"/>
              <a:gd name="connsiteY1" fmla="*/ 313160 h 1296593"/>
              <a:gd name="connsiteX2" fmla="*/ 208718 w 2374315"/>
              <a:gd name="connsiteY2" fmla="*/ 304814 h 1296593"/>
              <a:gd name="connsiteX3" fmla="*/ 1056623 w 2374315"/>
              <a:gd name="connsiteY3" fmla="*/ 265531 h 1296593"/>
              <a:gd name="connsiteX4" fmla="*/ 2003012 w 2374315"/>
              <a:gd name="connsiteY4" fmla="*/ 14 h 1296593"/>
              <a:gd name="connsiteX5" fmla="*/ 2332972 w 2374315"/>
              <a:gd name="connsiteY5" fmla="*/ 217907 h 1296593"/>
              <a:gd name="connsiteX6" fmla="*/ 2320302 w 2374315"/>
              <a:gd name="connsiteY6" fmla="*/ 681052 h 1296593"/>
              <a:gd name="connsiteX7" fmla="*/ 1907762 w 2374315"/>
              <a:gd name="connsiteY7" fmla="*/ 1095389 h 1296593"/>
              <a:gd name="connsiteX8" fmla="*/ 1114329 w 2374315"/>
              <a:gd name="connsiteY8" fmla="*/ 1117873 h 1296593"/>
              <a:gd name="connsiteX9" fmla="*/ 769656 w 2374315"/>
              <a:gd name="connsiteY9" fmla="*/ 887475 h 1296593"/>
              <a:gd name="connsiteX10" fmla="*/ 511186 w 2374315"/>
              <a:gd name="connsiteY10" fmla="*/ 975062 h 1296593"/>
              <a:gd name="connsiteX11" fmla="*/ 149728 w 2374315"/>
              <a:gd name="connsiteY11" fmla="*/ 1296593 h 1296593"/>
              <a:gd name="connsiteX12" fmla="*/ 249981 w 2374315"/>
              <a:gd name="connsiteY12" fmla="*/ 975062 h 1296593"/>
              <a:gd name="connsiteX13" fmla="*/ 112203 w 2374315"/>
              <a:gd name="connsiteY13" fmla="*/ 1280614 h 1296593"/>
              <a:gd name="connsiteX14" fmla="*/ 86087 w 2374315"/>
              <a:gd name="connsiteY14" fmla="*/ 1265644 h 1296593"/>
              <a:gd name="connsiteX15" fmla="*/ 420768 w 2374315"/>
              <a:gd name="connsiteY15" fmla="*/ 822121 h 1296593"/>
              <a:gd name="connsiteX16" fmla="*/ 0 w 2374315"/>
              <a:gd name="connsiteY16" fmla="*/ 917517 h 1296593"/>
              <a:gd name="connsiteX17" fmla="*/ 67890 w 2374315"/>
              <a:gd name="connsiteY17" fmla="*/ 369249 h 1296593"/>
              <a:gd name="connsiteX18" fmla="*/ 86087 w 2374315"/>
              <a:gd name="connsiteY18" fmla="*/ 344109 h 1296593"/>
              <a:gd name="connsiteX19" fmla="*/ 112200 w 2374315"/>
              <a:gd name="connsiteY19" fmla="*/ 329141 h 1296593"/>
              <a:gd name="connsiteX20" fmla="*/ 38253 w 2374315"/>
              <a:gd name="connsiteY20" fmla="*/ 723194 h 1296593"/>
              <a:gd name="connsiteX0" fmla="*/ 38253 w 2374315"/>
              <a:gd name="connsiteY0" fmla="*/ 723194 h 1296593"/>
              <a:gd name="connsiteX1" fmla="*/ 149729 w 2374315"/>
              <a:gd name="connsiteY1" fmla="*/ 313160 h 1296593"/>
              <a:gd name="connsiteX2" fmla="*/ 289377 w 2374315"/>
              <a:gd name="connsiteY2" fmla="*/ 771470 h 1296593"/>
              <a:gd name="connsiteX3" fmla="*/ 1056623 w 2374315"/>
              <a:gd name="connsiteY3" fmla="*/ 265531 h 1296593"/>
              <a:gd name="connsiteX4" fmla="*/ 2003012 w 2374315"/>
              <a:gd name="connsiteY4" fmla="*/ 14 h 1296593"/>
              <a:gd name="connsiteX5" fmla="*/ 2332972 w 2374315"/>
              <a:gd name="connsiteY5" fmla="*/ 217907 h 1296593"/>
              <a:gd name="connsiteX6" fmla="*/ 2320302 w 2374315"/>
              <a:gd name="connsiteY6" fmla="*/ 681052 h 1296593"/>
              <a:gd name="connsiteX7" fmla="*/ 1907762 w 2374315"/>
              <a:gd name="connsiteY7" fmla="*/ 1095389 h 1296593"/>
              <a:gd name="connsiteX8" fmla="*/ 1114329 w 2374315"/>
              <a:gd name="connsiteY8" fmla="*/ 1117873 h 1296593"/>
              <a:gd name="connsiteX9" fmla="*/ 769656 w 2374315"/>
              <a:gd name="connsiteY9" fmla="*/ 887475 h 1296593"/>
              <a:gd name="connsiteX10" fmla="*/ 511186 w 2374315"/>
              <a:gd name="connsiteY10" fmla="*/ 975062 h 1296593"/>
              <a:gd name="connsiteX11" fmla="*/ 149728 w 2374315"/>
              <a:gd name="connsiteY11" fmla="*/ 1296593 h 1296593"/>
              <a:gd name="connsiteX12" fmla="*/ 249981 w 2374315"/>
              <a:gd name="connsiteY12" fmla="*/ 975062 h 1296593"/>
              <a:gd name="connsiteX13" fmla="*/ 112203 w 2374315"/>
              <a:gd name="connsiteY13" fmla="*/ 1280614 h 1296593"/>
              <a:gd name="connsiteX14" fmla="*/ 86087 w 2374315"/>
              <a:gd name="connsiteY14" fmla="*/ 1265644 h 1296593"/>
              <a:gd name="connsiteX15" fmla="*/ 420768 w 2374315"/>
              <a:gd name="connsiteY15" fmla="*/ 822121 h 1296593"/>
              <a:gd name="connsiteX16" fmla="*/ 0 w 2374315"/>
              <a:gd name="connsiteY16" fmla="*/ 917517 h 1296593"/>
              <a:gd name="connsiteX17" fmla="*/ 67890 w 2374315"/>
              <a:gd name="connsiteY17" fmla="*/ 369249 h 1296593"/>
              <a:gd name="connsiteX18" fmla="*/ 86087 w 2374315"/>
              <a:gd name="connsiteY18" fmla="*/ 344109 h 1296593"/>
              <a:gd name="connsiteX19" fmla="*/ 112200 w 2374315"/>
              <a:gd name="connsiteY19" fmla="*/ 329141 h 1296593"/>
              <a:gd name="connsiteX20" fmla="*/ 38253 w 2374315"/>
              <a:gd name="connsiteY20" fmla="*/ 723194 h 1296593"/>
              <a:gd name="connsiteX0" fmla="*/ 38253 w 2374315"/>
              <a:gd name="connsiteY0" fmla="*/ 723194 h 1296593"/>
              <a:gd name="connsiteX1" fmla="*/ 149729 w 2374315"/>
              <a:gd name="connsiteY1" fmla="*/ 313160 h 1296593"/>
              <a:gd name="connsiteX2" fmla="*/ 289377 w 2374315"/>
              <a:gd name="connsiteY2" fmla="*/ 771470 h 1296593"/>
              <a:gd name="connsiteX3" fmla="*/ 146130 w 2374315"/>
              <a:gd name="connsiteY3" fmla="*/ 492314 h 1296593"/>
              <a:gd name="connsiteX4" fmla="*/ 1056623 w 2374315"/>
              <a:gd name="connsiteY4" fmla="*/ 265531 h 1296593"/>
              <a:gd name="connsiteX5" fmla="*/ 2003012 w 2374315"/>
              <a:gd name="connsiteY5" fmla="*/ 14 h 1296593"/>
              <a:gd name="connsiteX6" fmla="*/ 2332972 w 2374315"/>
              <a:gd name="connsiteY6" fmla="*/ 217907 h 1296593"/>
              <a:gd name="connsiteX7" fmla="*/ 2320302 w 2374315"/>
              <a:gd name="connsiteY7" fmla="*/ 681052 h 1296593"/>
              <a:gd name="connsiteX8" fmla="*/ 1907762 w 2374315"/>
              <a:gd name="connsiteY8" fmla="*/ 1095389 h 1296593"/>
              <a:gd name="connsiteX9" fmla="*/ 1114329 w 2374315"/>
              <a:gd name="connsiteY9" fmla="*/ 1117873 h 1296593"/>
              <a:gd name="connsiteX10" fmla="*/ 769656 w 2374315"/>
              <a:gd name="connsiteY10" fmla="*/ 887475 h 1296593"/>
              <a:gd name="connsiteX11" fmla="*/ 511186 w 2374315"/>
              <a:gd name="connsiteY11" fmla="*/ 975062 h 1296593"/>
              <a:gd name="connsiteX12" fmla="*/ 149728 w 2374315"/>
              <a:gd name="connsiteY12" fmla="*/ 1296593 h 1296593"/>
              <a:gd name="connsiteX13" fmla="*/ 249981 w 2374315"/>
              <a:gd name="connsiteY13" fmla="*/ 975062 h 1296593"/>
              <a:gd name="connsiteX14" fmla="*/ 112203 w 2374315"/>
              <a:gd name="connsiteY14" fmla="*/ 1280614 h 1296593"/>
              <a:gd name="connsiteX15" fmla="*/ 86087 w 2374315"/>
              <a:gd name="connsiteY15" fmla="*/ 1265644 h 1296593"/>
              <a:gd name="connsiteX16" fmla="*/ 420768 w 2374315"/>
              <a:gd name="connsiteY16" fmla="*/ 822121 h 1296593"/>
              <a:gd name="connsiteX17" fmla="*/ 0 w 2374315"/>
              <a:gd name="connsiteY17" fmla="*/ 917517 h 1296593"/>
              <a:gd name="connsiteX18" fmla="*/ 67890 w 2374315"/>
              <a:gd name="connsiteY18" fmla="*/ 369249 h 1296593"/>
              <a:gd name="connsiteX19" fmla="*/ 86087 w 2374315"/>
              <a:gd name="connsiteY19" fmla="*/ 344109 h 1296593"/>
              <a:gd name="connsiteX20" fmla="*/ 112200 w 2374315"/>
              <a:gd name="connsiteY20" fmla="*/ 329141 h 1296593"/>
              <a:gd name="connsiteX21" fmla="*/ 38253 w 2374315"/>
              <a:gd name="connsiteY21" fmla="*/ 723194 h 1296593"/>
              <a:gd name="connsiteX0" fmla="*/ 38253 w 2374315"/>
              <a:gd name="connsiteY0" fmla="*/ 723194 h 1296593"/>
              <a:gd name="connsiteX1" fmla="*/ 149729 w 2374315"/>
              <a:gd name="connsiteY1" fmla="*/ 313160 h 1296593"/>
              <a:gd name="connsiteX2" fmla="*/ 289377 w 2374315"/>
              <a:gd name="connsiteY2" fmla="*/ 771470 h 1296593"/>
              <a:gd name="connsiteX3" fmla="*/ 146130 w 2374315"/>
              <a:gd name="connsiteY3" fmla="*/ 492314 h 1296593"/>
              <a:gd name="connsiteX4" fmla="*/ 1056623 w 2374315"/>
              <a:gd name="connsiteY4" fmla="*/ 265531 h 1296593"/>
              <a:gd name="connsiteX5" fmla="*/ 2003012 w 2374315"/>
              <a:gd name="connsiteY5" fmla="*/ 14 h 1296593"/>
              <a:gd name="connsiteX6" fmla="*/ 2332972 w 2374315"/>
              <a:gd name="connsiteY6" fmla="*/ 217907 h 1296593"/>
              <a:gd name="connsiteX7" fmla="*/ 2320302 w 2374315"/>
              <a:gd name="connsiteY7" fmla="*/ 681052 h 1296593"/>
              <a:gd name="connsiteX8" fmla="*/ 1907762 w 2374315"/>
              <a:gd name="connsiteY8" fmla="*/ 1095389 h 1296593"/>
              <a:gd name="connsiteX9" fmla="*/ 1114329 w 2374315"/>
              <a:gd name="connsiteY9" fmla="*/ 1117873 h 1296593"/>
              <a:gd name="connsiteX10" fmla="*/ 769656 w 2374315"/>
              <a:gd name="connsiteY10" fmla="*/ 887475 h 1296593"/>
              <a:gd name="connsiteX11" fmla="*/ 511186 w 2374315"/>
              <a:gd name="connsiteY11" fmla="*/ 975062 h 1296593"/>
              <a:gd name="connsiteX12" fmla="*/ 149728 w 2374315"/>
              <a:gd name="connsiteY12" fmla="*/ 1296593 h 1296593"/>
              <a:gd name="connsiteX13" fmla="*/ 249981 w 2374315"/>
              <a:gd name="connsiteY13" fmla="*/ 975062 h 1296593"/>
              <a:gd name="connsiteX14" fmla="*/ 112203 w 2374315"/>
              <a:gd name="connsiteY14" fmla="*/ 1280614 h 1296593"/>
              <a:gd name="connsiteX15" fmla="*/ 86087 w 2374315"/>
              <a:gd name="connsiteY15" fmla="*/ 1265644 h 1296593"/>
              <a:gd name="connsiteX16" fmla="*/ 420768 w 2374315"/>
              <a:gd name="connsiteY16" fmla="*/ 822121 h 1296593"/>
              <a:gd name="connsiteX17" fmla="*/ 0 w 2374315"/>
              <a:gd name="connsiteY17" fmla="*/ 917517 h 1296593"/>
              <a:gd name="connsiteX18" fmla="*/ 67890 w 2374315"/>
              <a:gd name="connsiteY18" fmla="*/ 369249 h 1296593"/>
              <a:gd name="connsiteX19" fmla="*/ 86087 w 2374315"/>
              <a:gd name="connsiteY19" fmla="*/ 344109 h 1296593"/>
              <a:gd name="connsiteX20" fmla="*/ 112200 w 2374315"/>
              <a:gd name="connsiteY20" fmla="*/ 329141 h 1296593"/>
              <a:gd name="connsiteX21" fmla="*/ 38253 w 2374315"/>
              <a:gd name="connsiteY21" fmla="*/ 723194 h 1296593"/>
              <a:gd name="connsiteX0" fmla="*/ 38253 w 2374315"/>
              <a:gd name="connsiteY0" fmla="*/ 723194 h 1296593"/>
              <a:gd name="connsiteX1" fmla="*/ 149729 w 2374315"/>
              <a:gd name="connsiteY1" fmla="*/ 313160 h 1296593"/>
              <a:gd name="connsiteX2" fmla="*/ 138143 w 2374315"/>
              <a:gd name="connsiteY2" fmla="*/ 425502 h 1296593"/>
              <a:gd name="connsiteX3" fmla="*/ 146130 w 2374315"/>
              <a:gd name="connsiteY3" fmla="*/ 492314 h 1296593"/>
              <a:gd name="connsiteX4" fmla="*/ 1056623 w 2374315"/>
              <a:gd name="connsiteY4" fmla="*/ 265531 h 1296593"/>
              <a:gd name="connsiteX5" fmla="*/ 2003012 w 2374315"/>
              <a:gd name="connsiteY5" fmla="*/ 14 h 1296593"/>
              <a:gd name="connsiteX6" fmla="*/ 2332972 w 2374315"/>
              <a:gd name="connsiteY6" fmla="*/ 217907 h 1296593"/>
              <a:gd name="connsiteX7" fmla="*/ 2320302 w 2374315"/>
              <a:gd name="connsiteY7" fmla="*/ 681052 h 1296593"/>
              <a:gd name="connsiteX8" fmla="*/ 1907762 w 2374315"/>
              <a:gd name="connsiteY8" fmla="*/ 1095389 h 1296593"/>
              <a:gd name="connsiteX9" fmla="*/ 1114329 w 2374315"/>
              <a:gd name="connsiteY9" fmla="*/ 1117873 h 1296593"/>
              <a:gd name="connsiteX10" fmla="*/ 769656 w 2374315"/>
              <a:gd name="connsiteY10" fmla="*/ 887475 h 1296593"/>
              <a:gd name="connsiteX11" fmla="*/ 511186 w 2374315"/>
              <a:gd name="connsiteY11" fmla="*/ 975062 h 1296593"/>
              <a:gd name="connsiteX12" fmla="*/ 149728 w 2374315"/>
              <a:gd name="connsiteY12" fmla="*/ 1296593 h 1296593"/>
              <a:gd name="connsiteX13" fmla="*/ 249981 w 2374315"/>
              <a:gd name="connsiteY13" fmla="*/ 975062 h 1296593"/>
              <a:gd name="connsiteX14" fmla="*/ 112203 w 2374315"/>
              <a:gd name="connsiteY14" fmla="*/ 1280614 h 1296593"/>
              <a:gd name="connsiteX15" fmla="*/ 86087 w 2374315"/>
              <a:gd name="connsiteY15" fmla="*/ 1265644 h 1296593"/>
              <a:gd name="connsiteX16" fmla="*/ 420768 w 2374315"/>
              <a:gd name="connsiteY16" fmla="*/ 822121 h 1296593"/>
              <a:gd name="connsiteX17" fmla="*/ 0 w 2374315"/>
              <a:gd name="connsiteY17" fmla="*/ 917517 h 1296593"/>
              <a:gd name="connsiteX18" fmla="*/ 67890 w 2374315"/>
              <a:gd name="connsiteY18" fmla="*/ 369249 h 1296593"/>
              <a:gd name="connsiteX19" fmla="*/ 86087 w 2374315"/>
              <a:gd name="connsiteY19" fmla="*/ 344109 h 1296593"/>
              <a:gd name="connsiteX20" fmla="*/ 112200 w 2374315"/>
              <a:gd name="connsiteY20" fmla="*/ 329141 h 1296593"/>
              <a:gd name="connsiteX21" fmla="*/ 38253 w 2374315"/>
              <a:gd name="connsiteY21" fmla="*/ 723194 h 1296593"/>
              <a:gd name="connsiteX0" fmla="*/ 38253 w 2374315"/>
              <a:gd name="connsiteY0" fmla="*/ 723194 h 1296593"/>
              <a:gd name="connsiteX1" fmla="*/ 149729 w 2374315"/>
              <a:gd name="connsiteY1" fmla="*/ 313160 h 1296593"/>
              <a:gd name="connsiteX2" fmla="*/ 138143 w 2374315"/>
              <a:gd name="connsiteY2" fmla="*/ 425502 h 1296593"/>
              <a:gd name="connsiteX3" fmla="*/ 146130 w 2374315"/>
              <a:gd name="connsiteY3" fmla="*/ 492314 h 1296593"/>
              <a:gd name="connsiteX4" fmla="*/ 337694 w 2374315"/>
              <a:gd name="connsiteY4" fmla="*/ 202666 h 1296593"/>
              <a:gd name="connsiteX5" fmla="*/ 1056623 w 2374315"/>
              <a:gd name="connsiteY5" fmla="*/ 265531 h 1296593"/>
              <a:gd name="connsiteX6" fmla="*/ 2003012 w 2374315"/>
              <a:gd name="connsiteY6" fmla="*/ 14 h 1296593"/>
              <a:gd name="connsiteX7" fmla="*/ 2332972 w 2374315"/>
              <a:gd name="connsiteY7" fmla="*/ 217907 h 1296593"/>
              <a:gd name="connsiteX8" fmla="*/ 2320302 w 2374315"/>
              <a:gd name="connsiteY8" fmla="*/ 681052 h 1296593"/>
              <a:gd name="connsiteX9" fmla="*/ 1907762 w 2374315"/>
              <a:gd name="connsiteY9" fmla="*/ 1095389 h 1296593"/>
              <a:gd name="connsiteX10" fmla="*/ 1114329 w 2374315"/>
              <a:gd name="connsiteY10" fmla="*/ 1117873 h 1296593"/>
              <a:gd name="connsiteX11" fmla="*/ 769656 w 2374315"/>
              <a:gd name="connsiteY11" fmla="*/ 887475 h 1296593"/>
              <a:gd name="connsiteX12" fmla="*/ 511186 w 2374315"/>
              <a:gd name="connsiteY12" fmla="*/ 975062 h 1296593"/>
              <a:gd name="connsiteX13" fmla="*/ 149728 w 2374315"/>
              <a:gd name="connsiteY13" fmla="*/ 1296593 h 1296593"/>
              <a:gd name="connsiteX14" fmla="*/ 249981 w 2374315"/>
              <a:gd name="connsiteY14" fmla="*/ 975062 h 1296593"/>
              <a:gd name="connsiteX15" fmla="*/ 112203 w 2374315"/>
              <a:gd name="connsiteY15" fmla="*/ 1280614 h 1296593"/>
              <a:gd name="connsiteX16" fmla="*/ 86087 w 2374315"/>
              <a:gd name="connsiteY16" fmla="*/ 1265644 h 1296593"/>
              <a:gd name="connsiteX17" fmla="*/ 420768 w 2374315"/>
              <a:gd name="connsiteY17" fmla="*/ 822121 h 1296593"/>
              <a:gd name="connsiteX18" fmla="*/ 0 w 2374315"/>
              <a:gd name="connsiteY18" fmla="*/ 917517 h 1296593"/>
              <a:gd name="connsiteX19" fmla="*/ 67890 w 2374315"/>
              <a:gd name="connsiteY19" fmla="*/ 369249 h 1296593"/>
              <a:gd name="connsiteX20" fmla="*/ 86087 w 2374315"/>
              <a:gd name="connsiteY20" fmla="*/ 344109 h 1296593"/>
              <a:gd name="connsiteX21" fmla="*/ 112200 w 2374315"/>
              <a:gd name="connsiteY21" fmla="*/ 329141 h 1296593"/>
              <a:gd name="connsiteX22" fmla="*/ 38253 w 2374315"/>
              <a:gd name="connsiteY22" fmla="*/ 723194 h 1296593"/>
              <a:gd name="connsiteX0" fmla="*/ 38253 w 2374315"/>
              <a:gd name="connsiteY0" fmla="*/ 723194 h 1296593"/>
              <a:gd name="connsiteX1" fmla="*/ 149729 w 2374315"/>
              <a:gd name="connsiteY1" fmla="*/ 313160 h 1296593"/>
              <a:gd name="connsiteX2" fmla="*/ 138143 w 2374315"/>
              <a:gd name="connsiteY2" fmla="*/ 425502 h 1296593"/>
              <a:gd name="connsiteX3" fmla="*/ 146130 w 2374315"/>
              <a:gd name="connsiteY3" fmla="*/ 492314 h 1296593"/>
              <a:gd name="connsiteX4" fmla="*/ 327611 w 2374315"/>
              <a:gd name="connsiteY4" fmla="*/ 363582 h 1296593"/>
              <a:gd name="connsiteX5" fmla="*/ 1056623 w 2374315"/>
              <a:gd name="connsiteY5" fmla="*/ 265531 h 1296593"/>
              <a:gd name="connsiteX6" fmla="*/ 2003012 w 2374315"/>
              <a:gd name="connsiteY6" fmla="*/ 14 h 1296593"/>
              <a:gd name="connsiteX7" fmla="*/ 2332972 w 2374315"/>
              <a:gd name="connsiteY7" fmla="*/ 217907 h 1296593"/>
              <a:gd name="connsiteX8" fmla="*/ 2320302 w 2374315"/>
              <a:gd name="connsiteY8" fmla="*/ 681052 h 1296593"/>
              <a:gd name="connsiteX9" fmla="*/ 1907762 w 2374315"/>
              <a:gd name="connsiteY9" fmla="*/ 1095389 h 1296593"/>
              <a:gd name="connsiteX10" fmla="*/ 1114329 w 2374315"/>
              <a:gd name="connsiteY10" fmla="*/ 1117873 h 1296593"/>
              <a:gd name="connsiteX11" fmla="*/ 769656 w 2374315"/>
              <a:gd name="connsiteY11" fmla="*/ 887475 h 1296593"/>
              <a:gd name="connsiteX12" fmla="*/ 511186 w 2374315"/>
              <a:gd name="connsiteY12" fmla="*/ 975062 h 1296593"/>
              <a:gd name="connsiteX13" fmla="*/ 149728 w 2374315"/>
              <a:gd name="connsiteY13" fmla="*/ 1296593 h 1296593"/>
              <a:gd name="connsiteX14" fmla="*/ 249981 w 2374315"/>
              <a:gd name="connsiteY14" fmla="*/ 975062 h 1296593"/>
              <a:gd name="connsiteX15" fmla="*/ 112203 w 2374315"/>
              <a:gd name="connsiteY15" fmla="*/ 1280614 h 1296593"/>
              <a:gd name="connsiteX16" fmla="*/ 86087 w 2374315"/>
              <a:gd name="connsiteY16" fmla="*/ 1265644 h 1296593"/>
              <a:gd name="connsiteX17" fmla="*/ 420768 w 2374315"/>
              <a:gd name="connsiteY17" fmla="*/ 822121 h 1296593"/>
              <a:gd name="connsiteX18" fmla="*/ 0 w 2374315"/>
              <a:gd name="connsiteY18" fmla="*/ 917517 h 1296593"/>
              <a:gd name="connsiteX19" fmla="*/ 67890 w 2374315"/>
              <a:gd name="connsiteY19" fmla="*/ 369249 h 1296593"/>
              <a:gd name="connsiteX20" fmla="*/ 86087 w 2374315"/>
              <a:gd name="connsiteY20" fmla="*/ 344109 h 1296593"/>
              <a:gd name="connsiteX21" fmla="*/ 112200 w 2374315"/>
              <a:gd name="connsiteY21" fmla="*/ 329141 h 1296593"/>
              <a:gd name="connsiteX22" fmla="*/ 38253 w 2374315"/>
              <a:gd name="connsiteY22" fmla="*/ 723194 h 1296593"/>
              <a:gd name="connsiteX0" fmla="*/ 38253 w 2363414"/>
              <a:gd name="connsiteY0" fmla="*/ 723186 h 1296585"/>
              <a:gd name="connsiteX1" fmla="*/ 149729 w 2363414"/>
              <a:gd name="connsiteY1" fmla="*/ 313152 h 1296585"/>
              <a:gd name="connsiteX2" fmla="*/ 138143 w 2363414"/>
              <a:gd name="connsiteY2" fmla="*/ 425494 h 1296585"/>
              <a:gd name="connsiteX3" fmla="*/ 146130 w 2363414"/>
              <a:gd name="connsiteY3" fmla="*/ 492306 h 1296585"/>
              <a:gd name="connsiteX4" fmla="*/ 327611 w 2363414"/>
              <a:gd name="connsiteY4" fmla="*/ 363574 h 1296585"/>
              <a:gd name="connsiteX5" fmla="*/ 1056623 w 2363414"/>
              <a:gd name="connsiteY5" fmla="*/ 265523 h 1296585"/>
              <a:gd name="connsiteX6" fmla="*/ 2003012 w 2363414"/>
              <a:gd name="connsiteY6" fmla="*/ 6 h 1296585"/>
              <a:gd name="connsiteX7" fmla="*/ 2312808 w 2363414"/>
              <a:gd name="connsiteY7" fmla="*/ 427089 h 1296585"/>
              <a:gd name="connsiteX8" fmla="*/ 2320302 w 2363414"/>
              <a:gd name="connsiteY8" fmla="*/ 681044 h 1296585"/>
              <a:gd name="connsiteX9" fmla="*/ 1907762 w 2363414"/>
              <a:gd name="connsiteY9" fmla="*/ 1095381 h 1296585"/>
              <a:gd name="connsiteX10" fmla="*/ 1114329 w 2363414"/>
              <a:gd name="connsiteY10" fmla="*/ 1117865 h 1296585"/>
              <a:gd name="connsiteX11" fmla="*/ 769656 w 2363414"/>
              <a:gd name="connsiteY11" fmla="*/ 887467 h 1296585"/>
              <a:gd name="connsiteX12" fmla="*/ 511186 w 2363414"/>
              <a:gd name="connsiteY12" fmla="*/ 975054 h 1296585"/>
              <a:gd name="connsiteX13" fmla="*/ 149728 w 2363414"/>
              <a:gd name="connsiteY13" fmla="*/ 1296585 h 1296585"/>
              <a:gd name="connsiteX14" fmla="*/ 249981 w 2363414"/>
              <a:gd name="connsiteY14" fmla="*/ 975054 h 1296585"/>
              <a:gd name="connsiteX15" fmla="*/ 112203 w 2363414"/>
              <a:gd name="connsiteY15" fmla="*/ 1280606 h 1296585"/>
              <a:gd name="connsiteX16" fmla="*/ 86087 w 2363414"/>
              <a:gd name="connsiteY16" fmla="*/ 1265636 h 1296585"/>
              <a:gd name="connsiteX17" fmla="*/ 420768 w 2363414"/>
              <a:gd name="connsiteY17" fmla="*/ 822113 h 1296585"/>
              <a:gd name="connsiteX18" fmla="*/ 0 w 2363414"/>
              <a:gd name="connsiteY18" fmla="*/ 917509 h 1296585"/>
              <a:gd name="connsiteX19" fmla="*/ 67890 w 2363414"/>
              <a:gd name="connsiteY19" fmla="*/ 369241 h 1296585"/>
              <a:gd name="connsiteX20" fmla="*/ 86087 w 2363414"/>
              <a:gd name="connsiteY20" fmla="*/ 344101 h 1296585"/>
              <a:gd name="connsiteX21" fmla="*/ 112200 w 2363414"/>
              <a:gd name="connsiteY21" fmla="*/ 329133 h 1296585"/>
              <a:gd name="connsiteX22" fmla="*/ 38253 w 2363414"/>
              <a:gd name="connsiteY22" fmla="*/ 723186 h 1296585"/>
              <a:gd name="connsiteX0" fmla="*/ 38253 w 2443311"/>
              <a:gd name="connsiteY0" fmla="*/ 723186 h 1296585"/>
              <a:gd name="connsiteX1" fmla="*/ 149729 w 2443311"/>
              <a:gd name="connsiteY1" fmla="*/ 313152 h 1296585"/>
              <a:gd name="connsiteX2" fmla="*/ 138143 w 2443311"/>
              <a:gd name="connsiteY2" fmla="*/ 425494 h 1296585"/>
              <a:gd name="connsiteX3" fmla="*/ 146130 w 2443311"/>
              <a:gd name="connsiteY3" fmla="*/ 492306 h 1296585"/>
              <a:gd name="connsiteX4" fmla="*/ 327611 w 2443311"/>
              <a:gd name="connsiteY4" fmla="*/ 363574 h 1296585"/>
              <a:gd name="connsiteX5" fmla="*/ 1056623 w 2443311"/>
              <a:gd name="connsiteY5" fmla="*/ 265523 h 1296585"/>
              <a:gd name="connsiteX6" fmla="*/ 2003012 w 2443311"/>
              <a:gd name="connsiteY6" fmla="*/ 6 h 1296585"/>
              <a:gd name="connsiteX7" fmla="*/ 2423713 w 2443311"/>
              <a:gd name="connsiteY7" fmla="*/ 402952 h 1296585"/>
              <a:gd name="connsiteX8" fmla="*/ 2320302 w 2443311"/>
              <a:gd name="connsiteY8" fmla="*/ 681044 h 1296585"/>
              <a:gd name="connsiteX9" fmla="*/ 1907762 w 2443311"/>
              <a:gd name="connsiteY9" fmla="*/ 1095381 h 1296585"/>
              <a:gd name="connsiteX10" fmla="*/ 1114329 w 2443311"/>
              <a:gd name="connsiteY10" fmla="*/ 1117865 h 1296585"/>
              <a:gd name="connsiteX11" fmla="*/ 769656 w 2443311"/>
              <a:gd name="connsiteY11" fmla="*/ 887467 h 1296585"/>
              <a:gd name="connsiteX12" fmla="*/ 511186 w 2443311"/>
              <a:gd name="connsiteY12" fmla="*/ 975054 h 1296585"/>
              <a:gd name="connsiteX13" fmla="*/ 149728 w 2443311"/>
              <a:gd name="connsiteY13" fmla="*/ 1296585 h 1296585"/>
              <a:gd name="connsiteX14" fmla="*/ 249981 w 2443311"/>
              <a:gd name="connsiteY14" fmla="*/ 975054 h 1296585"/>
              <a:gd name="connsiteX15" fmla="*/ 112203 w 2443311"/>
              <a:gd name="connsiteY15" fmla="*/ 1280606 h 1296585"/>
              <a:gd name="connsiteX16" fmla="*/ 86087 w 2443311"/>
              <a:gd name="connsiteY16" fmla="*/ 1265636 h 1296585"/>
              <a:gd name="connsiteX17" fmla="*/ 420768 w 2443311"/>
              <a:gd name="connsiteY17" fmla="*/ 822113 h 1296585"/>
              <a:gd name="connsiteX18" fmla="*/ 0 w 2443311"/>
              <a:gd name="connsiteY18" fmla="*/ 917509 h 1296585"/>
              <a:gd name="connsiteX19" fmla="*/ 67890 w 2443311"/>
              <a:gd name="connsiteY19" fmla="*/ 369241 h 1296585"/>
              <a:gd name="connsiteX20" fmla="*/ 86087 w 2443311"/>
              <a:gd name="connsiteY20" fmla="*/ 344101 h 1296585"/>
              <a:gd name="connsiteX21" fmla="*/ 112200 w 2443311"/>
              <a:gd name="connsiteY21" fmla="*/ 329133 h 1296585"/>
              <a:gd name="connsiteX22" fmla="*/ 38253 w 2443311"/>
              <a:gd name="connsiteY22" fmla="*/ 723186 h 1296585"/>
              <a:gd name="connsiteX0" fmla="*/ 38253 w 2443311"/>
              <a:gd name="connsiteY0" fmla="*/ 562278 h 1135677"/>
              <a:gd name="connsiteX1" fmla="*/ 149729 w 2443311"/>
              <a:gd name="connsiteY1" fmla="*/ 152244 h 1135677"/>
              <a:gd name="connsiteX2" fmla="*/ 138143 w 2443311"/>
              <a:gd name="connsiteY2" fmla="*/ 264586 h 1135677"/>
              <a:gd name="connsiteX3" fmla="*/ 146130 w 2443311"/>
              <a:gd name="connsiteY3" fmla="*/ 331398 h 1135677"/>
              <a:gd name="connsiteX4" fmla="*/ 327611 w 2443311"/>
              <a:gd name="connsiteY4" fmla="*/ 202666 h 1135677"/>
              <a:gd name="connsiteX5" fmla="*/ 1056623 w 2443311"/>
              <a:gd name="connsiteY5" fmla="*/ 104615 h 1135677"/>
              <a:gd name="connsiteX6" fmla="*/ 2023177 w 2443311"/>
              <a:gd name="connsiteY6" fmla="*/ 13 h 1135677"/>
              <a:gd name="connsiteX7" fmla="*/ 2423713 w 2443311"/>
              <a:gd name="connsiteY7" fmla="*/ 242044 h 1135677"/>
              <a:gd name="connsiteX8" fmla="*/ 2320302 w 2443311"/>
              <a:gd name="connsiteY8" fmla="*/ 520136 h 1135677"/>
              <a:gd name="connsiteX9" fmla="*/ 1907762 w 2443311"/>
              <a:gd name="connsiteY9" fmla="*/ 934473 h 1135677"/>
              <a:gd name="connsiteX10" fmla="*/ 1114329 w 2443311"/>
              <a:gd name="connsiteY10" fmla="*/ 956957 h 1135677"/>
              <a:gd name="connsiteX11" fmla="*/ 769656 w 2443311"/>
              <a:gd name="connsiteY11" fmla="*/ 726559 h 1135677"/>
              <a:gd name="connsiteX12" fmla="*/ 511186 w 2443311"/>
              <a:gd name="connsiteY12" fmla="*/ 814146 h 1135677"/>
              <a:gd name="connsiteX13" fmla="*/ 149728 w 2443311"/>
              <a:gd name="connsiteY13" fmla="*/ 1135677 h 1135677"/>
              <a:gd name="connsiteX14" fmla="*/ 249981 w 2443311"/>
              <a:gd name="connsiteY14" fmla="*/ 814146 h 1135677"/>
              <a:gd name="connsiteX15" fmla="*/ 112203 w 2443311"/>
              <a:gd name="connsiteY15" fmla="*/ 1119698 h 1135677"/>
              <a:gd name="connsiteX16" fmla="*/ 86087 w 2443311"/>
              <a:gd name="connsiteY16" fmla="*/ 1104728 h 1135677"/>
              <a:gd name="connsiteX17" fmla="*/ 420768 w 2443311"/>
              <a:gd name="connsiteY17" fmla="*/ 661205 h 1135677"/>
              <a:gd name="connsiteX18" fmla="*/ 0 w 2443311"/>
              <a:gd name="connsiteY18" fmla="*/ 756601 h 1135677"/>
              <a:gd name="connsiteX19" fmla="*/ 67890 w 2443311"/>
              <a:gd name="connsiteY19" fmla="*/ 208333 h 1135677"/>
              <a:gd name="connsiteX20" fmla="*/ 86087 w 2443311"/>
              <a:gd name="connsiteY20" fmla="*/ 183193 h 1135677"/>
              <a:gd name="connsiteX21" fmla="*/ 112200 w 2443311"/>
              <a:gd name="connsiteY21" fmla="*/ 168225 h 1135677"/>
              <a:gd name="connsiteX22" fmla="*/ 38253 w 2443311"/>
              <a:gd name="connsiteY22" fmla="*/ 562278 h 1135677"/>
              <a:gd name="connsiteX0" fmla="*/ 38253 w 2454262"/>
              <a:gd name="connsiteY0" fmla="*/ 562278 h 1135677"/>
              <a:gd name="connsiteX1" fmla="*/ 149729 w 2454262"/>
              <a:gd name="connsiteY1" fmla="*/ 152244 h 1135677"/>
              <a:gd name="connsiteX2" fmla="*/ 138143 w 2454262"/>
              <a:gd name="connsiteY2" fmla="*/ 264586 h 1135677"/>
              <a:gd name="connsiteX3" fmla="*/ 146130 w 2454262"/>
              <a:gd name="connsiteY3" fmla="*/ 331398 h 1135677"/>
              <a:gd name="connsiteX4" fmla="*/ 327611 w 2454262"/>
              <a:gd name="connsiteY4" fmla="*/ 202666 h 1135677"/>
              <a:gd name="connsiteX5" fmla="*/ 1056623 w 2454262"/>
              <a:gd name="connsiteY5" fmla="*/ 104615 h 1135677"/>
              <a:gd name="connsiteX6" fmla="*/ 2023177 w 2454262"/>
              <a:gd name="connsiteY6" fmla="*/ 13 h 1135677"/>
              <a:gd name="connsiteX7" fmla="*/ 2423713 w 2454262"/>
              <a:gd name="connsiteY7" fmla="*/ 242044 h 1135677"/>
              <a:gd name="connsiteX8" fmla="*/ 2370714 w 2454262"/>
              <a:gd name="connsiteY8" fmla="*/ 592548 h 1135677"/>
              <a:gd name="connsiteX9" fmla="*/ 1907762 w 2454262"/>
              <a:gd name="connsiteY9" fmla="*/ 934473 h 1135677"/>
              <a:gd name="connsiteX10" fmla="*/ 1114329 w 2454262"/>
              <a:gd name="connsiteY10" fmla="*/ 956957 h 1135677"/>
              <a:gd name="connsiteX11" fmla="*/ 769656 w 2454262"/>
              <a:gd name="connsiteY11" fmla="*/ 726559 h 1135677"/>
              <a:gd name="connsiteX12" fmla="*/ 511186 w 2454262"/>
              <a:gd name="connsiteY12" fmla="*/ 814146 h 1135677"/>
              <a:gd name="connsiteX13" fmla="*/ 149728 w 2454262"/>
              <a:gd name="connsiteY13" fmla="*/ 1135677 h 1135677"/>
              <a:gd name="connsiteX14" fmla="*/ 249981 w 2454262"/>
              <a:gd name="connsiteY14" fmla="*/ 814146 h 1135677"/>
              <a:gd name="connsiteX15" fmla="*/ 112203 w 2454262"/>
              <a:gd name="connsiteY15" fmla="*/ 1119698 h 1135677"/>
              <a:gd name="connsiteX16" fmla="*/ 86087 w 2454262"/>
              <a:gd name="connsiteY16" fmla="*/ 1104728 h 1135677"/>
              <a:gd name="connsiteX17" fmla="*/ 420768 w 2454262"/>
              <a:gd name="connsiteY17" fmla="*/ 661205 h 1135677"/>
              <a:gd name="connsiteX18" fmla="*/ 0 w 2454262"/>
              <a:gd name="connsiteY18" fmla="*/ 756601 h 1135677"/>
              <a:gd name="connsiteX19" fmla="*/ 67890 w 2454262"/>
              <a:gd name="connsiteY19" fmla="*/ 208333 h 1135677"/>
              <a:gd name="connsiteX20" fmla="*/ 86087 w 2454262"/>
              <a:gd name="connsiteY20" fmla="*/ 183193 h 1135677"/>
              <a:gd name="connsiteX21" fmla="*/ 112200 w 2454262"/>
              <a:gd name="connsiteY21" fmla="*/ 168225 h 1135677"/>
              <a:gd name="connsiteX22" fmla="*/ 38253 w 2454262"/>
              <a:gd name="connsiteY22" fmla="*/ 562278 h 1135677"/>
              <a:gd name="connsiteX0" fmla="*/ 38253 w 2442846"/>
              <a:gd name="connsiteY0" fmla="*/ 562278 h 1135677"/>
              <a:gd name="connsiteX1" fmla="*/ 149729 w 2442846"/>
              <a:gd name="connsiteY1" fmla="*/ 152244 h 1135677"/>
              <a:gd name="connsiteX2" fmla="*/ 138143 w 2442846"/>
              <a:gd name="connsiteY2" fmla="*/ 264586 h 1135677"/>
              <a:gd name="connsiteX3" fmla="*/ 146130 w 2442846"/>
              <a:gd name="connsiteY3" fmla="*/ 331398 h 1135677"/>
              <a:gd name="connsiteX4" fmla="*/ 327611 w 2442846"/>
              <a:gd name="connsiteY4" fmla="*/ 202666 h 1135677"/>
              <a:gd name="connsiteX5" fmla="*/ 1056623 w 2442846"/>
              <a:gd name="connsiteY5" fmla="*/ 104615 h 1135677"/>
              <a:gd name="connsiteX6" fmla="*/ 2023177 w 2442846"/>
              <a:gd name="connsiteY6" fmla="*/ 13 h 1135677"/>
              <a:gd name="connsiteX7" fmla="*/ 2423713 w 2442846"/>
              <a:gd name="connsiteY7" fmla="*/ 242044 h 1135677"/>
              <a:gd name="connsiteX8" fmla="*/ 2370714 w 2442846"/>
              <a:gd name="connsiteY8" fmla="*/ 592548 h 1135677"/>
              <a:gd name="connsiteX9" fmla="*/ 2263410 w 2442846"/>
              <a:gd name="connsiteY9" fmla="*/ 757825 h 1135677"/>
              <a:gd name="connsiteX10" fmla="*/ 1907762 w 2442846"/>
              <a:gd name="connsiteY10" fmla="*/ 934473 h 1135677"/>
              <a:gd name="connsiteX11" fmla="*/ 1114329 w 2442846"/>
              <a:gd name="connsiteY11" fmla="*/ 956957 h 1135677"/>
              <a:gd name="connsiteX12" fmla="*/ 769656 w 2442846"/>
              <a:gd name="connsiteY12" fmla="*/ 726559 h 1135677"/>
              <a:gd name="connsiteX13" fmla="*/ 511186 w 2442846"/>
              <a:gd name="connsiteY13" fmla="*/ 814146 h 1135677"/>
              <a:gd name="connsiteX14" fmla="*/ 149728 w 2442846"/>
              <a:gd name="connsiteY14" fmla="*/ 1135677 h 1135677"/>
              <a:gd name="connsiteX15" fmla="*/ 249981 w 2442846"/>
              <a:gd name="connsiteY15" fmla="*/ 814146 h 1135677"/>
              <a:gd name="connsiteX16" fmla="*/ 112203 w 2442846"/>
              <a:gd name="connsiteY16" fmla="*/ 1119698 h 1135677"/>
              <a:gd name="connsiteX17" fmla="*/ 86087 w 2442846"/>
              <a:gd name="connsiteY17" fmla="*/ 1104728 h 1135677"/>
              <a:gd name="connsiteX18" fmla="*/ 420768 w 2442846"/>
              <a:gd name="connsiteY18" fmla="*/ 661205 h 1135677"/>
              <a:gd name="connsiteX19" fmla="*/ 0 w 2442846"/>
              <a:gd name="connsiteY19" fmla="*/ 756601 h 1135677"/>
              <a:gd name="connsiteX20" fmla="*/ 67890 w 2442846"/>
              <a:gd name="connsiteY20" fmla="*/ 208333 h 1135677"/>
              <a:gd name="connsiteX21" fmla="*/ 86087 w 2442846"/>
              <a:gd name="connsiteY21" fmla="*/ 183193 h 1135677"/>
              <a:gd name="connsiteX22" fmla="*/ 112200 w 2442846"/>
              <a:gd name="connsiteY22" fmla="*/ 168225 h 1135677"/>
              <a:gd name="connsiteX23" fmla="*/ 38253 w 2442846"/>
              <a:gd name="connsiteY23" fmla="*/ 562278 h 1135677"/>
              <a:gd name="connsiteX0" fmla="*/ 38253 w 2452101"/>
              <a:gd name="connsiteY0" fmla="*/ 562278 h 1135677"/>
              <a:gd name="connsiteX1" fmla="*/ 149729 w 2452101"/>
              <a:gd name="connsiteY1" fmla="*/ 152244 h 1135677"/>
              <a:gd name="connsiteX2" fmla="*/ 138143 w 2452101"/>
              <a:gd name="connsiteY2" fmla="*/ 264586 h 1135677"/>
              <a:gd name="connsiteX3" fmla="*/ 146130 w 2452101"/>
              <a:gd name="connsiteY3" fmla="*/ 331398 h 1135677"/>
              <a:gd name="connsiteX4" fmla="*/ 327611 w 2452101"/>
              <a:gd name="connsiteY4" fmla="*/ 202666 h 1135677"/>
              <a:gd name="connsiteX5" fmla="*/ 1056623 w 2452101"/>
              <a:gd name="connsiteY5" fmla="*/ 104615 h 1135677"/>
              <a:gd name="connsiteX6" fmla="*/ 2023177 w 2452101"/>
              <a:gd name="connsiteY6" fmla="*/ 13 h 1135677"/>
              <a:gd name="connsiteX7" fmla="*/ 2423713 w 2452101"/>
              <a:gd name="connsiteY7" fmla="*/ 242044 h 1135677"/>
              <a:gd name="connsiteX8" fmla="*/ 2424726 w 2452101"/>
              <a:gd name="connsiteY8" fmla="*/ 524497 h 1135677"/>
              <a:gd name="connsiteX9" fmla="*/ 2370714 w 2452101"/>
              <a:gd name="connsiteY9" fmla="*/ 592548 h 1135677"/>
              <a:gd name="connsiteX10" fmla="*/ 2263410 w 2452101"/>
              <a:gd name="connsiteY10" fmla="*/ 757825 h 1135677"/>
              <a:gd name="connsiteX11" fmla="*/ 1907762 w 2452101"/>
              <a:gd name="connsiteY11" fmla="*/ 934473 h 1135677"/>
              <a:gd name="connsiteX12" fmla="*/ 1114329 w 2452101"/>
              <a:gd name="connsiteY12" fmla="*/ 956957 h 1135677"/>
              <a:gd name="connsiteX13" fmla="*/ 769656 w 2452101"/>
              <a:gd name="connsiteY13" fmla="*/ 726559 h 1135677"/>
              <a:gd name="connsiteX14" fmla="*/ 511186 w 2452101"/>
              <a:gd name="connsiteY14" fmla="*/ 814146 h 1135677"/>
              <a:gd name="connsiteX15" fmla="*/ 149728 w 2452101"/>
              <a:gd name="connsiteY15" fmla="*/ 1135677 h 1135677"/>
              <a:gd name="connsiteX16" fmla="*/ 249981 w 2452101"/>
              <a:gd name="connsiteY16" fmla="*/ 814146 h 1135677"/>
              <a:gd name="connsiteX17" fmla="*/ 112203 w 2452101"/>
              <a:gd name="connsiteY17" fmla="*/ 1119698 h 1135677"/>
              <a:gd name="connsiteX18" fmla="*/ 86087 w 2452101"/>
              <a:gd name="connsiteY18" fmla="*/ 1104728 h 1135677"/>
              <a:gd name="connsiteX19" fmla="*/ 420768 w 2452101"/>
              <a:gd name="connsiteY19" fmla="*/ 661205 h 1135677"/>
              <a:gd name="connsiteX20" fmla="*/ 0 w 2452101"/>
              <a:gd name="connsiteY20" fmla="*/ 756601 h 1135677"/>
              <a:gd name="connsiteX21" fmla="*/ 67890 w 2452101"/>
              <a:gd name="connsiteY21" fmla="*/ 208333 h 1135677"/>
              <a:gd name="connsiteX22" fmla="*/ 86087 w 2452101"/>
              <a:gd name="connsiteY22" fmla="*/ 183193 h 1135677"/>
              <a:gd name="connsiteX23" fmla="*/ 112200 w 2452101"/>
              <a:gd name="connsiteY23" fmla="*/ 168225 h 1135677"/>
              <a:gd name="connsiteX24" fmla="*/ 38253 w 2452101"/>
              <a:gd name="connsiteY24" fmla="*/ 562278 h 11356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2452101" h="1135677">
                <a:moveTo>
                  <a:pt x="38253" y="562278"/>
                </a:moveTo>
                <a:lnTo>
                  <a:pt x="149729" y="152244"/>
                </a:lnTo>
                <a:lnTo>
                  <a:pt x="138143" y="264586"/>
                </a:lnTo>
                <a:cubicBezTo>
                  <a:pt x="172831" y="331992"/>
                  <a:pt x="18256" y="415721"/>
                  <a:pt x="146130" y="331398"/>
                </a:cubicBezTo>
                <a:cubicBezTo>
                  <a:pt x="189471" y="323760"/>
                  <a:pt x="175862" y="240463"/>
                  <a:pt x="327611" y="202666"/>
                </a:cubicBezTo>
                <a:cubicBezTo>
                  <a:pt x="479360" y="164869"/>
                  <a:pt x="789152" y="167892"/>
                  <a:pt x="1056623" y="104615"/>
                </a:cubicBezTo>
                <a:cubicBezTo>
                  <a:pt x="1324094" y="41339"/>
                  <a:pt x="1826327" y="1600"/>
                  <a:pt x="2023177" y="13"/>
                </a:cubicBezTo>
                <a:cubicBezTo>
                  <a:pt x="2220027" y="-1574"/>
                  <a:pt x="2365190" y="154630"/>
                  <a:pt x="2423713" y="242044"/>
                </a:cubicBezTo>
                <a:cubicBezTo>
                  <a:pt x="2482236" y="329458"/>
                  <a:pt x="2433559" y="466080"/>
                  <a:pt x="2424726" y="524497"/>
                </a:cubicBezTo>
                <a:cubicBezTo>
                  <a:pt x="2415893" y="582914"/>
                  <a:pt x="2397600" y="553660"/>
                  <a:pt x="2370714" y="592548"/>
                </a:cubicBezTo>
                <a:cubicBezTo>
                  <a:pt x="2343828" y="631436"/>
                  <a:pt x="2340569" y="700838"/>
                  <a:pt x="2263410" y="757825"/>
                </a:cubicBezTo>
                <a:cubicBezTo>
                  <a:pt x="2186251" y="814812"/>
                  <a:pt x="2090874" y="897261"/>
                  <a:pt x="1907762" y="934473"/>
                </a:cubicBezTo>
                <a:cubicBezTo>
                  <a:pt x="1724650" y="971685"/>
                  <a:pt x="1357786" y="923220"/>
                  <a:pt x="1114329" y="956957"/>
                </a:cubicBezTo>
                <a:cubicBezTo>
                  <a:pt x="870873" y="990694"/>
                  <a:pt x="909386" y="713662"/>
                  <a:pt x="769656" y="726559"/>
                </a:cubicBezTo>
                <a:lnTo>
                  <a:pt x="511186" y="814146"/>
                </a:lnTo>
                <a:lnTo>
                  <a:pt x="149728" y="1135677"/>
                </a:lnTo>
                <a:lnTo>
                  <a:pt x="249981" y="814146"/>
                </a:lnTo>
                <a:lnTo>
                  <a:pt x="112203" y="1119698"/>
                </a:lnTo>
                <a:lnTo>
                  <a:pt x="86087" y="1104728"/>
                </a:lnTo>
                <a:lnTo>
                  <a:pt x="420768" y="661205"/>
                </a:lnTo>
                <a:lnTo>
                  <a:pt x="0" y="756601"/>
                </a:lnTo>
                <a:lnTo>
                  <a:pt x="67890" y="208333"/>
                </a:lnTo>
                <a:lnTo>
                  <a:pt x="86087" y="183193"/>
                </a:lnTo>
                <a:lnTo>
                  <a:pt x="112200" y="168225"/>
                </a:lnTo>
                <a:lnTo>
                  <a:pt x="38253" y="562278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51" name="Group 50"/>
          <p:cNvGrpSpPr/>
          <p:nvPr/>
        </p:nvGrpSpPr>
        <p:grpSpPr>
          <a:xfrm>
            <a:off x="4116543" y="4388239"/>
            <a:ext cx="2277928" cy="1072099"/>
            <a:chOff x="3645787" y="4388239"/>
            <a:chExt cx="2277928" cy="1072099"/>
          </a:xfrm>
        </p:grpSpPr>
        <p:sp>
          <p:nvSpPr>
            <p:cNvPr id="26" name="Freeform 25"/>
            <p:cNvSpPr/>
            <p:nvPr/>
          </p:nvSpPr>
          <p:spPr>
            <a:xfrm flipH="1">
              <a:off x="3645787" y="4403665"/>
              <a:ext cx="2257327" cy="1056673"/>
            </a:xfrm>
            <a:custGeom>
              <a:avLst/>
              <a:gdLst>
                <a:gd name="connsiteX0" fmla="*/ 552450 w 2724151"/>
                <a:gd name="connsiteY0" fmla="*/ 0 h 1000126"/>
                <a:gd name="connsiteX1" fmla="*/ 563103 w 2724151"/>
                <a:gd name="connsiteY1" fmla="*/ 8347 h 1000126"/>
                <a:gd name="connsiteX2" fmla="*/ 622092 w 2724151"/>
                <a:gd name="connsiteY2" fmla="*/ 1 h 1000126"/>
                <a:gd name="connsiteX3" fmla="*/ 2321136 w 2724151"/>
                <a:gd name="connsiteY3" fmla="*/ 1 h 1000126"/>
                <a:gd name="connsiteX4" fmla="*/ 2724151 w 2724151"/>
                <a:gd name="connsiteY4" fmla="*/ 500064 h 1000126"/>
                <a:gd name="connsiteX5" fmla="*/ 2321136 w 2724151"/>
                <a:gd name="connsiteY5" fmla="*/ 1000126 h 1000126"/>
                <a:gd name="connsiteX6" fmla="*/ 622092 w 2724151"/>
                <a:gd name="connsiteY6" fmla="*/ 1000126 h 1000126"/>
                <a:gd name="connsiteX7" fmla="*/ 563102 w 2724151"/>
                <a:gd name="connsiteY7" fmla="*/ 991780 h 1000126"/>
                <a:gd name="connsiteX8" fmla="*/ 552450 w 2724151"/>
                <a:gd name="connsiteY8" fmla="*/ 1000126 h 1000126"/>
                <a:gd name="connsiteX9" fmla="*/ 525577 w 2724151"/>
                <a:gd name="connsiteY9" fmla="*/ 975801 h 1000126"/>
                <a:gd name="connsiteX10" fmla="*/ 499461 w 2724151"/>
                <a:gd name="connsiteY10" fmla="*/ 960831 h 1000126"/>
                <a:gd name="connsiteX11" fmla="*/ 481262 w 2724151"/>
                <a:gd name="connsiteY11" fmla="*/ 935688 h 1000126"/>
                <a:gd name="connsiteX12" fmla="*/ 0 w 2724151"/>
                <a:gd name="connsiteY12" fmla="*/ 500063 h 1000126"/>
                <a:gd name="connsiteX13" fmla="*/ 481264 w 2724151"/>
                <a:gd name="connsiteY13" fmla="*/ 64436 h 1000126"/>
                <a:gd name="connsiteX14" fmla="*/ 499461 w 2724151"/>
                <a:gd name="connsiteY14" fmla="*/ 39296 h 1000126"/>
                <a:gd name="connsiteX15" fmla="*/ 525574 w 2724151"/>
                <a:gd name="connsiteY15" fmla="*/ 24328 h 1000126"/>
                <a:gd name="connsiteX0" fmla="*/ 552450 w 2725086"/>
                <a:gd name="connsiteY0" fmla="*/ 180974 h 1181100"/>
                <a:gd name="connsiteX1" fmla="*/ 563103 w 2725086"/>
                <a:gd name="connsiteY1" fmla="*/ 189321 h 1181100"/>
                <a:gd name="connsiteX2" fmla="*/ 622092 w 2725086"/>
                <a:gd name="connsiteY2" fmla="*/ 180975 h 1181100"/>
                <a:gd name="connsiteX3" fmla="*/ 2397336 w 2725086"/>
                <a:gd name="connsiteY3" fmla="*/ 0 h 1181100"/>
                <a:gd name="connsiteX4" fmla="*/ 2724151 w 2725086"/>
                <a:gd name="connsiteY4" fmla="*/ 681038 h 1181100"/>
                <a:gd name="connsiteX5" fmla="*/ 2321136 w 2725086"/>
                <a:gd name="connsiteY5" fmla="*/ 1181100 h 1181100"/>
                <a:gd name="connsiteX6" fmla="*/ 622092 w 2725086"/>
                <a:gd name="connsiteY6" fmla="*/ 1181100 h 1181100"/>
                <a:gd name="connsiteX7" fmla="*/ 563102 w 2725086"/>
                <a:gd name="connsiteY7" fmla="*/ 1172754 h 1181100"/>
                <a:gd name="connsiteX8" fmla="*/ 552450 w 2725086"/>
                <a:gd name="connsiteY8" fmla="*/ 1181100 h 1181100"/>
                <a:gd name="connsiteX9" fmla="*/ 525577 w 2725086"/>
                <a:gd name="connsiteY9" fmla="*/ 1156775 h 1181100"/>
                <a:gd name="connsiteX10" fmla="*/ 499461 w 2725086"/>
                <a:gd name="connsiteY10" fmla="*/ 1141805 h 1181100"/>
                <a:gd name="connsiteX11" fmla="*/ 481262 w 2725086"/>
                <a:gd name="connsiteY11" fmla="*/ 1116662 h 1181100"/>
                <a:gd name="connsiteX12" fmla="*/ 0 w 2725086"/>
                <a:gd name="connsiteY12" fmla="*/ 681037 h 1181100"/>
                <a:gd name="connsiteX13" fmla="*/ 481264 w 2725086"/>
                <a:gd name="connsiteY13" fmla="*/ 245410 h 1181100"/>
                <a:gd name="connsiteX14" fmla="*/ 499461 w 2725086"/>
                <a:gd name="connsiteY14" fmla="*/ 220270 h 1181100"/>
                <a:gd name="connsiteX15" fmla="*/ 525574 w 2725086"/>
                <a:gd name="connsiteY15" fmla="*/ 205302 h 1181100"/>
                <a:gd name="connsiteX16" fmla="*/ 552450 w 2725086"/>
                <a:gd name="connsiteY16" fmla="*/ 180974 h 1181100"/>
                <a:gd name="connsiteX0" fmla="*/ 552450 w 2725086"/>
                <a:gd name="connsiteY0" fmla="*/ 180974 h 1181100"/>
                <a:gd name="connsiteX1" fmla="*/ 563103 w 2725086"/>
                <a:gd name="connsiteY1" fmla="*/ 189321 h 1181100"/>
                <a:gd name="connsiteX2" fmla="*/ 622092 w 2725086"/>
                <a:gd name="connsiteY2" fmla="*/ 180975 h 1181100"/>
                <a:gd name="connsiteX3" fmla="*/ 2397336 w 2725086"/>
                <a:gd name="connsiteY3" fmla="*/ 0 h 1181100"/>
                <a:gd name="connsiteX4" fmla="*/ 2724151 w 2725086"/>
                <a:gd name="connsiteY4" fmla="*/ 681038 h 1181100"/>
                <a:gd name="connsiteX5" fmla="*/ 2321136 w 2725086"/>
                <a:gd name="connsiteY5" fmla="*/ 971550 h 1181100"/>
                <a:gd name="connsiteX6" fmla="*/ 622092 w 2725086"/>
                <a:gd name="connsiteY6" fmla="*/ 1181100 h 1181100"/>
                <a:gd name="connsiteX7" fmla="*/ 563102 w 2725086"/>
                <a:gd name="connsiteY7" fmla="*/ 1172754 h 1181100"/>
                <a:gd name="connsiteX8" fmla="*/ 552450 w 2725086"/>
                <a:gd name="connsiteY8" fmla="*/ 1181100 h 1181100"/>
                <a:gd name="connsiteX9" fmla="*/ 525577 w 2725086"/>
                <a:gd name="connsiteY9" fmla="*/ 1156775 h 1181100"/>
                <a:gd name="connsiteX10" fmla="*/ 499461 w 2725086"/>
                <a:gd name="connsiteY10" fmla="*/ 1141805 h 1181100"/>
                <a:gd name="connsiteX11" fmla="*/ 481262 w 2725086"/>
                <a:gd name="connsiteY11" fmla="*/ 1116662 h 1181100"/>
                <a:gd name="connsiteX12" fmla="*/ 0 w 2725086"/>
                <a:gd name="connsiteY12" fmla="*/ 681037 h 1181100"/>
                <a:gd name="connsiteX13" fmla="*/ 481264 w 2725086"/>
                <a:gd name="connsiteY13" fmla="*/ 245410 h 1181100"/>
                <a:gd name="connsiteX14" fmla="*/ 499461 w 2725086"/>
                <a:gd name="connsiteY14" fmla="*/ 220270 h 1181100"/>
                <a:gd name="connsiteX15" fmla="*/ 525574 w 2725086"/>
                <a:gd name="connsiteY15" fmla="*/ 205302 h 1181100"/>
                <a:gd name="connsiteX16" fmla="*/ 552450 w 2725086"/>
                <a:gd name="connsiteY16" fmla="*/ 180974 h 1181100"/>
                <a:gd name="connsiteX0" fmla="*/ 552450 w 2744019"/>
                <a:gd name="connsiteY0" fmla="*/ 180974 h 1181100"/>
                <a:gd name="connsiteX1" fmla="*/ 563103 w 2744019"/>
                <a:gd name="connsiteY1" fmla="*/ 189321 h 1181100"/>
                <a:gd name="connsiteX2" fmla="*/ 622092 w 2744019"/>
                <a:gd name="connsiteY2" fmla="*/ 180975 h 1181100"/>
                <a:gd name="connsiteX3" fmla="*/ 2397336 w 2744019"/>
                <a:gd name="connsiteY3" fmla="*/ 0 h 1181100"/>
                <a:gd name="connsiteX4" fmla="*/ 2743201 w 2744019"/>
                <a:gd name="connsiteY4" fmla="*/ 490538 h 1181100"/>
                <a:gd name="connsiteX5" fmla="*/ 2321136 w 2744019"/>
                <a:gd name="connsiteY5" fmla="*/ 971550 h 1181100"/>
                <a:gd name="connsiteX6" fmla="*/ 622092 w 2744019"/>
                <a:gd name="connsiteY6" fmla="*/ 1181100 h 1181100"/>
                <a:gd name="connsiteX7" fmla="*/ 563102 w 2744019"/>
                <a:gd name="connsiteY7" fmla="*/ 1172754 h 1181100"/>
                <a:gd name="connsiteX8" fmla="*/ 552450 w 2744019"/>
                <a:gd name="connsiteY8" fmla="*/ 1181100 h 1181100"/>
                <a:gd name="connsiteX9" fmla="*/ 525577 w 2744019"/>
                <a:gd name="connsiteY9" fmla="*/ 1156775 h 1181100"/>
                <a:gd name="connsiteX10" fmla="*/ 499461 w 2744019"/>
                <a:gd name="connsiteY10" fmla="*/ 1141805 h 1181100"/>
                <a:gd name="connsiteX11" fmla="*/ 481262 w 2744019"/>
                <a:gd name="connsiteY11" fmla="*/ 1116662 h 1181100"/>
                <a:gd name="connsiteX12" fmla="*/ 0 w 2744019"/>
                <a:gd name="connsiteY12" fmla="*/ 681037 h 1181100"/>
                <a:gd name="connsiteX13" fmla="*/ 481264 w 2744019"/>
                <a:gd name="connsiteY13" fmla="*/ 245410 h 1181100"/>
                <a:gd name="connsiteX14" fmla="*/ 499461 w 2744019"/>
                <a:gd name="connsiteY14" fmla="*/ 220270 h 1181100"/>
                <a:gd name="connsiteX15" fmla="*/ 525574 w 2744019"/>
                <a:gd name="connsiteY15" fmla="*/ 205302 h 1181100"/>
                <a:gd name="connsiteX16" fmla="*/ 552450 w 2744019"/>
                <a:gd name="connsiteY16" fmla="*/ 180974 h 1181100"/>
                <a:gd name="connsiteX0" fmla="*/ 552450 w 2744019"/>
                <a:gd name="connsiteY0" fmla="*/ 180974 h 1181100"/>
                <a:gd name="connsiteX1" fmla="*/ 563103 w 2744019"/>
                <a:gd name="connsiteY1" fmla="*/ 189321 h 1181100"/>
                <a:gd name="connsiteX2" fmla="*/ 622092 w 2744019"/>
                <a:gd name="connsiteY2" fmla="*/ 180975 h 1181100"/>
                <a:gd name="connsiteX3" fmla="*/ 2397336 w 2744019"/>
                <a:gd name="connsiteY3" fmla="*/ 0 h 1181100"/>
                <a:gd name="connsiteX4" fmla="*/ 2743201 w 2744019"/>
                <a:gd name="connsiteY4" fmla="*/ 490538 h 1181100"/>
                <a:gd name="connsiteX5" fmla="*/ 2321136 w 2744019"/>
                <a:gd name="connsiteY5" fmla="*/ 971550 h 1181100"/>
                <a:gd name="connsiteX6" fmla="*/ 860397 w 2744019"/>
                <a:gd name="connsiteY6" fmla="*/ 1173971 h 1181100"/>
                <a:gd name="connsiteX7" fmla="*/ 622092 w 2744019"/>
                <a:gd name="connsiteY7" fmla="*/ 1181100 h 1181100"/>
                <a:gd name="connsiteX8" fmla="*/ 563102 w 2744019"/>
                <a:gd name="connsiteY8" fmla="*/ 1172754 h 1181100"/>
                <a:gd name="connsiteX9" fmla="*/ 552450 w 2744019"/>
                <a:gd name="connsiteY9" fmla="*/ 1181100 h 1181100"/>
                <a:gd name="connsiteX10" fmla="*/ 525577 w 2744019"/>
                <a:gd name="connsiteY10" fmla="*/ 1156775 h 1181100"/>
                <a:gd name="connsiteX11" fmla="*/ 499461 w 2744019"/>
                <a:gd name="connsiteY11" fmla="*/ 1141805 h 1181100"/>
                <a:gd name="connsiteX12" fmla="*/ 481262 w 2744019"/>
                <a:gd name="connsiteY12" fmla="*/ 1116662 h 1181100"/>
                <a:gd name="connsiteX13" fmla="*/ 0 w 2744019"/>
                <a:gd name="connsiteY13" fmla="*/ 681037 h 1181100"/>
                <a:gd name="connsiteX14" fmla="*/ 481264 w 2744019"/>
                <a:gd name="connsiteY14" fmla="*/ 245410 h 1181100"/>
                <a:gd name="connsiteX15" fmla="*/ 499461 w 2744019"/>
                <a:gd name="connsiteY15" fmla="*/ 220270 h 1181100"/>
                <a:gd name="connsiteX16" fmla="*/ 525574 w 2744019"/>
                <a:gd name="connsiteY16" fmla="*/ 205302 h 1181100"/>
                <a:gd name="connsiteX17" fmla="*/ 552450 w 2744019"/>
                <a:gd name="connsiteY17" fmla="*/ 180974 h 1181100"/>
                <a:gd name="connsiteX0" fmla="*/ 552450 w 2744019"/>
                <a:gd name="connsiteY0" fmla="*/ 195068 h 1195194"/>
                <a:gd name="connsiteX1" fmla="*/ 563103 w 2744019"/>
                <a:gd name="connsiteY1" fmla="*/ 203415 h 1195194"/>
                <a:gd name="connsiteX2" fmla="*/ 622092 w 2744019"/>
                <a:gd name="connsiteY2" fmla="*/ 195069 h 1195194"/>
                <a:gd name="connsiteX3" fmla="*/ 1469997 w 2744019"/>
                <a:gd name="connsiteY3" fmla="*/ 155786 h 1195194"/>
                <a:gd name="connsiteX4" fmla="*/ 2397336 w 2744019"/>
                <a:gd name="connsiteY4" fmla="*/ 14094 h 1195194"/>
                <a:gd name="connsiteX5" fmla="*/ 2743201 w 2744019"/>
                <a:gd name="connsiteY5" fmla="*/ 504632 h 1195194"/>
                <a:gd name="connsiteX6" fmla="*/ 2321136 w 2744019"/>
                <a:gd name="connsiteY6" fmla="*/ 985644 h 1195194"/>
                <a:gd name="connsiteX7" fmla="*/ 860397 w 2744019"/>
                <a:gd name="connsiteY7" fmla="*/ 1188065 h 1195194"/>
                <a:gd name="connsiteX8" fmla="*/ 622092 w 2744019"/>
                <a:gd name="connsiteY8" fmla="*/ 1195194 h 1195194"/>
                <a:gd name="connsiteX9" fmla="*/ 563102 w 2744019"/>
                <a:gd name="connsiteY9" fmla="*/ 1186848 h 1195194"/>
                <a:gd name="connsiteX10" fmla="*/ 552450 w 2744019"/>
                <a:gd name="connsiteY10" fmla="*/ 1195194 h 1195194"/>
                <a:gd name="connsiteX11" fmla="*/ 525577 w 2744019"/>
                <a:gd name="connsiteY11" fmla="*/ 1170869 h 1195194"/>
                <a:gd name="connsiteX12" fmla="*/ 499461 w 2744019"/>
                <a:gd name="connsiteY12" fmla="*/ 1155899 h 1195194"/>
                <a:gd name="connsiteX13" fmla="*/ 481262 w 2744019"/>
                <a:gd name="connsiteY13" fmla="*/ 1130756 h 1195194"/>
                <a:gd name="connsiteX14" fmla="*/ 0 w 2744019"/>
                <a:gd name="connsiteY14" fmla="*/ 695131 h 1195194"/>
                <a:gd name="connsiteX15" fmla="*/ 481264 w 2744019"/>
                <a:gd name="connsiteY15" fmla="*/ 259504 h 1195194"/>
                <a:gd name="connsiteX16" fmla="*/ 499461 w 2744019"/>
                <a:gd name="connsiteY16" fmla="*/ 234364 h 1195194"/>
                <a:gd name="connsiteX17" fmla="*/ 525574 w 2744019"/>
                <a:gd name="connsiteY17" fmla="*/ 219396 h 1195194"/>
                <a:gd name="connsiteX18" fmla="*/ 552450 w 2744019"/>
                <a:gd name="connsiteY18" fmla="*/ 195068 h 1195194"/>
                <a:gd name="connsiteX0" fmla="*/ 552450 w 2744019"/>
                <a:gd name="connsiteY0" fmla="*/ 267681 h 1267807"/>
                <a:gd name="connsiteX1" fmla="*/ 563103 w 2744019"/>
                <a:gd name="connsiteY1" fmla="*/ 276028 h 1267807"/>
                <a:gd name="connsiteX2" fmla="*/ 622092 w 2744019"/>
                <a:gd name="connsiteY2" fmla="*/ 267682 h 1267807"/>
                <a:gd name="connsiteX3" fmla="*/ 1469997 w 2744019"/>
                <a:gd name="connsiteY3" fmla="*/ 228399 h 1267807"/>
                <a:gd name="connsiteX4" fmla="*/ 2397336 w 2744019"/>
                <a:gd name="connsiteY4" fmla="*/ 10507 h 1267807"/>
                <a:gd name="connsiteX5" fmla="*/ 2743201 w 2744019"/>
                <a:gd name="connsiteY5" fmla="*/ 577245 h 1267807"/>
                <a:gd name="connsiteX6" fmla="*/ 2321136 w 2744019"/>
                <a:gd name="connsiteY6" fmla="*/ 1058257 h 1267807"/>
                <a:gd name="connsiteX7" fmla="*/ 860397 w 2744019"/>
                <a:gd name="connsiteY7" fmla="*/ 1260678 h 1267807"/>
                <a:gd name="connsiteX8" fmla="*/ 622092 w 2744019"/>
                <a:gd name="connsiteY8" fmla="*/ 1267807 h 1267807"/>
                <a:gd name="connsiteX9" fmla="*/ 563102 w 2744019"/>
                <a:gd name="connsiteY9" fmla="*/ 1259461 h 1267807"/>
                <a:gd name="connsiteX10" fmla="*/ 552450 w 2744019"/>
                <a:gd name="connsiteY10" fmla="*/ 1267807 h 1267807"/>
                <a:gd name="connsiteX11" fmla="*/ 525577 w 2744019"/>
                <a:gd name="connsiteY11" fmla="*/ 1243482 h 1267807"/>
                <a:gd name="connsiteX12" fmla="*/ 499461 w 2744019"/>
                <a:gd name="connsiteY12" fmla="*/ 1228512 h 1267807"/>
                <a:gd name="connsiteX13" fmla="*/ 481262 w 2744019"/>
                <a:gd name="connsiteY13" fmla="*/ 1203369 h 1267807"/>
                <a:gd name="connsiteX14" fmla="*/ 0 w 2744019"/>
                <a:gd name="connsiteY14" fmla="*/ 767744 h 1267807"/>
                <a:gd name="connsiteX15" fmla="*/ 481264 w 2744019"/>
                <a:gd name="connsiteY15" fmla="*/ 332117 h 1267807"/>
                <a:gd name="connsiteX16" fmla="*/ 499461 w 2744019"/>
                <a:gd name="connsiteY16" fmla="*/ 306977 h 1267807"/>
                <a:gd name="connsiteX17" fmla="*/ 525574 w 2744019"/>
                <a:gd name="connsiteY17" fmla="*/ 292009 h 1267807"/>
                <a:gd name="connsiteX18" fmla="*/ 552450 w 2744019"/>
                <a:gd name="connsiteY18" fmla="*/ 267681 h 1267807"/>
                <a:gd name="connsiteX0" fmla="*/ 552450 w 2744282"/>
                <a:gd name="connsiteY0" fmla="*/ 231117 h 1231243"/>
                <a:gd name="connsiteX1" fmla="*/ 563103 w 2744282"/>
                <a:gd name="connsiteY1" fmla="*/ 239464 h 1231243"/>
                <a:gd name="connsiteX2" fmla="*/ 622092 w 2744282"/>
                <a:gd name="connsiteY2" fmla="*/ 231118 h 1231243"/>
                <a:gd name="connsiteX3" fmla="*/ 1469997 w 2744282"/>
                <a:gd name="connsiteY3" fmla="*/ 191835 h 1231243"/>
                <a:gd name="connsiteX4" fmla="*/ 2406861 w 2744282"/>
                <a:gd name="connsiteY4" fmla="*/ 12043 h 1231243"/>
                <a:gd name="connsiteX5" fmla="*/ 2743201 w 2744282"/>
                <a:gd name="connsiteY5" fmla="*/ 540681 h 1231243"/>
                <a:gd name="connsiteX6" fmla="*/ 2321136 w 2744282"/>
                <a:gd name="connsiteY6" fmla="*/ 1021693 h 1231243"/>
                <a:gd name="connsiteX7" fmla="*/ 860397 w 2744282"/>
                <a:gd name="connsiteY7" fmla="*/ 1224114 h 1231243"/>
                <a:gd name="connsiteX8" fmla="*/ 622092 w 2744282"/>
                <a:gd name="connsiteY8" fmla="*/ 1231243 h 1231243"/>
                <a:gd name="connsiteX9" fmla="*/ 563102 w 2744282"/>
                <a:gd name="connsiteY9" fmla="*/ 1222897 h 1231243"/>
                <a:gd name="connsiteX10" fmla="*/ 552450 w 2744282"/>
                <a:gd name="connsiteY10" fmla="*/ 1231243 h 1231243"/>
                <a:gd name="connsiteX11" fmla="*/ 525577 w 2744282"/>
                <a:gd name="connsiteY11" fmla="*/ 1206918 h 1231243"/>
                <a:gd name="connsiteX12" fmla="*/ 499461 w 2744282"/>
                <a:gd name="connsiteY12" fmla="*/ 1191948 h 1231243"/>
                <a:gd name="connsiteX13" fmla="*/ 481262 w 2744282"/>
                <a:gd name="connsiteY13" fmla="*/ 1166805 h 1231243"/>
                <a:gd name="connsiteX14" fmla="*/ 0 w 2744282"/>
                <a:gd name="connsiteY14" fmla="*/ 731180 h 1231243"/>
                <a:gd name="connsiteX15" fmla="*/ 481264 w 2744282"/>
                <a:gd name="connsiteY15" fmla="*/ 295553 h 1231243"/>
                <a:gd name="connsiteX16" fmla="*/ 499461 w 2744282"/>
                <a:gd name="connsiteY16" fmla="*/ 270413 h 1231243"/>
                <a:gd name="connsiteX17" fmla="*/ 525574 w 2744282"/>
                <a:gd name="connsiteY17" fmla="*/ 255445 h 1231243"/>
                <a:gd name="connsiteX18" fmla="*/ 552450 w 2744282"/>
                <a:gd name="connsiteY18" fmla="*/ 231117 h 1231243"/>
                <a:gd name="connsiteX0" fmla="*/ 552450 w 2772106"/>
                <a:gd name="connsiteY0" fmla="*/ 219108 h 1219234"/>
                <a:gd name="connsiteX1" fmla="*/ 563103 w 2772106"/>
                <a:gd name="connsiteY1" fmla="*/ 227455 h 1219234"/>
                <a:gd name="connsiteX2" fmla="*/ 622092 w 2772106"/>
                <a:gd name="connsiteY2" fmla="*/ 219109 h 1219234"/>
                <a:gd name="connsiteX3" fmla="*/ 1469997 w 2772106"/>
                <a:gd name="connsiteY3" fmla="*/ 179826 h 1219234"/>
                <a:gd name="connsiteX4" fmla="*/ 2406861 w 2772106"/>
                <a:gd name="connsiteY4" fmla="*/ 34 h 1219234"/>
                <a:gd name="connsiteX5" fmla="*/ 2698721 w 2772106"/>
                <a:gd name="connsiteY5" fmla="*/ 141727 h 1219234"/>
                <a:gd name="connsiteX6" fmla="*/ 2743201 w 2772106"/>
                <a:gd name="connsiteY6" fmla="*/ 528672 h 1219234"/>
                <a:gd name="connsiteX7" fmla="*/ 2321136 w 2772106"/>
                <a:gd name="connsiteY7" fmla="*/ 1009684 h 1219234"/>
                <a:gd name="connsiteX8" fmla="*/ 860397 w 2772106"/>
                <a:gd name="connsiteY8" fmla="*/ 1212105 h 1219234"/>
                <a:gd name="connsiteX9" fmla="*/ 622092 w 2772106"/>
                <a:gd name="connsiteY9" fmla="*/ 1219234 h 1219234"/>
                <a:gd name="connsiteX10" fmla="*/ 563102 w 2772106"/>
                <a:gd name="connsiteY10" fmla="*/ 1210888 h 1219234"/>
                <a:gd name="connsiteX11" fmla="*/ 552450 w 2772106"/>
                <a:gd name="connsiteY11" fmla="*/ 1219234 h 1219234"/>
                <a:gd name="connsiteX12" fmla="*/ 525577 w 2772106"/>
                <a:gd name="connsiteY12" fmla="*/ 1194909 h 1219234"/>
                <a:gd name="connsiteX13" fmla="*/ 499461 w 2772106"/>
                <a:gd name="connsiteY13" fmla="*/ 1179939 h 1219234"/>
                <a:gd name="connsiteX14" fmla="*/ 481262 w 2772106"/>
                <a:gd name="connsiteY14" fmla="*/ 1154796 h 1219234"/>
                <a:gd name="connsiteX15" fmla="*/ 0 w 2772106"/>
                <a:gd name="connsiteY15" fmla="*/ 719171 h 1219234"/>
                <a:gd name="connsiteX16" fmla="*/ 481264 w 2772106"/>
                <a:gd name="connsiteY16" fmla="*/ 283544 h 1219234"/>
                <a:gd name="connsiteX17" fmla="*/ 499461 w 2772106"/>
                <a:gd name="connsiteY17" fmla="*/ 258404 h 1219234"/>
                <a:gd name="connsiteX18" fmla="*/ 525574 w 2772106"/>
                <a:gd name="connsiteY18" fmla="*/ 243436 h 1219234"/>
                <a:gd name="connsiteX19" fmla="*/ 552450 w 2772106"/>
                <a:gd name="connsiteY19" fmla="*/ 219108 h 1219234"/>
                <a:gd name="connsiteX0" fmla="*/ 552450 w 2772106"/>
                <a:gd name="connsiteY0" fmla="*/ 219108 h 1219234"/>
                <a:gd name="connsiteX1" fmla="*/ 563103 w 2772106"/>
                <a:gd name="connsiteY1" fmla="*/ 227455 h 1219234"/>
                <a:gd name="connsiteX2" fmla="*/ 622092 w 2772106"/>
                <a:gd name="connsiteY2" fmla="*/ 219109 h 1219234"/>
                <a:gd name="connsiteX3" fmla="*/ 1469997 w 2772106"/>
                <a:gd name="connsiteY3" fmla="*/ 179826 h 1219234"/>
                <a:gd name="connsiteX4" fmla="*/ 2406861 w 2772106"/>
                <a:gd name="connsiteY4" fmla="*/ 34 h 1219234"/>
                <a:gd name="connsiteX5" fmla="*/ 2698721 w 2772106"/>
                <a:gd name="connsiteY5" fmla="*/ 141727 h 1219234"/>
                <a:gd name="connsiteX6" fmla="*/ 2743201 w 2772106"/>
                <a:gd name="connsiteY6" fmla="*/ 528672 h 1219234"/>
                <a:gd name="connsiteX7" fmla="*/ 2321136 w 2772106"/>
                <a:gd name="connsiteY7" fmla="*/ 1009684 h 1219234"/>
                <a:gd name="connsiteX8" fmla="*/ 1517621 w 2772106"/>
                <a:gd name="connsiteY8" fmla="*/ 1160901 h 1219234"/>
                <a:gd name="connsiteX9" fmla="*/ 860397 w 2772106"/>
                <a:gd name="connsiteY9" fmla="*/ 1212105 h 1219234"/>
                <a:gd name="connsiteX10" fmla="*/ 622092 w 2772106"/>
                <a:gd name="connsiteY10" fmla="*/ 1219234 h 1219234"/>
                <a:gd name="connsiteX11" fmla="*/ 563102 w 2772106"/>
                <a:gd name="connsiteY11" fmla="*/ 1210888 h 1219234"/>
                <a:gd name="connsiteX12" fmla="*/ 552450 w 2772106"/>
                <a:gd name="connsiteY12" fmla="*/ 1219234 h 1219234"/>
                <a:gd name="connsiteX13" fmla="*/ 525577 w 2772106"/>
                <a:gd name="connsiteY13" fmla="*/ 1194909 h 1219234"/>
                <a:gd name="connsiteX14" fmla="*/ 499461 w 2772106"/>
                <a:gd name="connsiteY14" fmla="*/ 1179939 h 1219234"/>
                <a:gd name="connsiteX15" fmla="*/ 481262 w 2772106"/>
                <a:gd name="connsiteY15" fmla="*/ 1154796 h 1219234"/>
                <a:gd name="connsiteX16" fmla="*/ 0 w 2772106"/>
                <a:gd name="connsiteY16" fmla="*/ 719171 h 1219234"/>
                <a:gd name="connsiteX17" fmla="*/ 481264 w 2772106"/>
                <a:gd name="connsiteY17" fmla="*/ 283544 h 1219234"/>
                <a:gd name="connsiteX18" fmla="*/ 499461 w 2772106"/>
                <a:gd name="connsiteY18" fmla="*/ 258404 h 1219234"/>
                <a:gd name="connsiteX19" fmla="*/ 525574 w 2772106"/>
                <a:gd name="connsiteY19" fmla="*/ 243436 h 1219234"/>
                <a:gd name="connsiteX20" fmla="*/ 552450 w 2772106"/>
                <a:gd name="connsiteY20" fmla="*/ 219108 h 1219234"/>
                <a:gd name="connsiteX0" fmla="*/ 552450 w 2772106"/>
                <a:gd name="connsiteY0" fmla="*/ 304812 h 1304938"/>
                <a:gd name="connsiteX1" fmla="*/ 563103 w 2772106"/>
                <a:gd name="connsiteY1" fmla="*/ 313159 h 1304938"/>
                <a:gd name="connsiteX2" fmla="*/ 622092 w 2772106"/>
                <a:gd name="connsiteY2" fmla="*/ 304813 h 1304938"/>
                <a:gd name="connsiteX3" fmla="*/ 1469997 w 2772106"/>
                <a:gd name="connsiteY3" fmla="*/ 265530 h 1304938"/>
                <a:gd name="connsiteX4" fmla="*/ 2416386 w 2772106"/>
                <a:gd name="connsiteY4" fmla="*/ 13 h 1304938"/>
                <a:gd name="connsiteX5" fmla="*/ 2698721 w 2772106"/>
                <a:gd name="connsiteY5" fmla="*/ 227431 h 1304938"/>
                <a:gd name="connsiteX6" fmla="*/ 2743201 w 2772106"/>
                <a:gd name="connsiteY6" fmla="*/ 614376 h 1304938"/>
                <a:gd name="connsiteX7" fmla="*/ 2321136 w 2772106"/>
                <a:gd name="connsiteY7" fmla="*/ 1095388 h 1304938"/>
                <a:gd name="connsiteX8" fmla="*/ 1517621 w 2772106"/>
                <a:gd name="connsiteY8" fmla="*/ 1246605 h 1304938"/>
                <a:gd name="connsiteX9" fmla="*/ 860397 w 2772106"/>
                <a:gd name="connsiteY9" fmla="*/ 1297809 h 1304938"/>
                <a:gd name="connsiteX10" fmla="*/ 622092 w 2772106"/>
                <a:gd name="connsiteY10" fmla="*/ 1304938 h 1304938"/>
                <a:gd name="connsiteX11" fmla="*/ 563102 w 2772106"/>
                <a:gd name="connsiteY11" fmla="*/ 1296592 h 1304938"/>
                <a:gd name="connsiteX12" fmla="*/ 552450 w 2772106"/>
                <a:gd name="connsiteY12" fmla="*/ 1304938 h 1304938"/>
                <a:gd name="connsiteX13" fmla="*/ 525577 w 2772106"/>
                <a:gd name="connsiteY13" fmla="*/ 1280613 h 1304938"/>
                <a:gd name="connsiteX14" fmla="*/ 499461 w 2772106"/>
                <a:gd name="connsiteY14" fmla="*/ 1265643 h 1304938"/>
                <a:gd name="connsiteX15" fmla="*/ 481262 w 2772106"/>
                <a:gd name="connsiteY15" fmla="*/ 1240500 h 1304938"/>
                <a:gd name="connsiteX16" fmla="*/ 0 w 2772106"/>
                <a:gd name="connsiteY16" fmla="*/ 804875 h 1304938"/>
                <a:gd name="connsiteX17" fmla="*/ 481264 w 2772106"/>
                <a:gd name="connsiteY17" fmla="*/ 369248 h 1304938"/>
                <a:gd name="connsiteX18" fmla="*/ 499461 w 2772106"/>
                <a:gd name="connsiteY18" fmla="*/ 344108 h 1304938"/>
                <a:gd name="connsiteX19" fmla="*/ 525574 w 2772106"/>
                <a:gd name="connsiteY19" fmla="*/ 329140 h 1304938"/>
                <a:gd name="connsiteX20" fmla="*/ 552450 w 2772106"/>
                <a:gd name="connsiteY20" fmla="*/ 304812 h 1304938"/>
                <a:gd name="connsiteX0" fmla="*/ 552450 w 2792423"/>
                <a:gd name="connsiteY0" fmla="*/ 304813 h 1304939"/>
                <a:gd name="connsiteX1" fmla="*/ 563103 w 2792423"/>
                <a:gd name="connsiteY1" fmla="*/ 313160 h 1304939"/>
                <a:gd name="connsiteX2" fmla="*/ 622092 w 2792423"/>
                <a:gd name="connsiteY2" fmla="*/ 304814 h 1304939"/>
                <a:gd name="connsiteX3" fmla="*/ 1469997 w 2792423"/>
                <a:gd name="connsiteY3" fmla="*/ 265531 h 1304939"/>
                <a:gd name="connsiteX4" fmla="*/ 2416386 w 2792423"/>
                <a:gd name="connsiteY4" fmla="*/ 14 h 1304939"/>
                <a:gd name="connsiteX5" fmla="*/ 2746346 w 2792423"/>
                <a:gd name="connsiteY5" fmla="*/ 217907 h 1304939"/>
                <a:gd name="connsiteX6" fmla="*/ 2743201 w 2792423"/>
                <a:gd name="connsiteY6" fmla="*/ 614377 h 1304939"/>
                <a:gd name="connsiteX7" fmla="*/ 2321136 w 2792423"/>
                <a:gd name="connsiteY7" fmla="*/ 1095389 h 1304939"/>
                <a:gd name="connsiteX8" fmla="*/ 1517621 w 2792423"/>
                <a:gd name="connsiteY8" fmla="*/ 1246606 h 1304939"/>
                <a:gd name="connsiteX9" fmla="*/ 860397 w 2792423"/>
                <a:gd name="connsiteY9" fmla="*/ 1297810 h 1304939"/>
                <a:gd name="connsiteX10" fmla="*/ 622092 w 2792423"/>
                <a:gd name="connsiteY10" fmla="*/ 1304939 h 1304939"/>
                <a:gd name="connsiteX11" fmla="*/ 563102 w 2792423"/>
                <a:gd name="connsiteY11" fmla="*/ 1296593 h 1304939"/>
                <a:gd name="connsiteX12" fmla="*/ 552450 w 2792423"/>
                <a:gd name="connsiteY12" fmla="*/ 1304939 h 1304939"/>
                <a:gd name="connsiteX13" fmla="*/ 525577 w 2792423"/>
                <a:gd name="connsiteY13" fmla="*/ 1280614 h 1304939"/>
                <a:gd name="connsiteX14" fmla="*/ 499461 w 2792423"/>
                <a:gd name="connsiteY14" fmla="*/ 1265644 h 1304939"/>
                <a:gd name="connsiteX15" fmla="*/ 481262 w 2792423"/>
                <a:gd name="connsiteY15" fmla="*/ 1240501 h 1304939"/>
                <a:gd name="connsiteX16" fmla="*/ 0 w 2792423"/>
                <a:gd name="connsiteY16" fmla="*/ 804876 h 1304939"/>
                <a:gd name="connsiteX17" fmla="*/ 481264 w 2792423"/>
                <a:gd name="connsiteY17" fmla="*/ 369249 h 1304939"/>
                <a:gd name="connsiteX18" fmla="*/ 499461 w 2792423"/>
                <a:gd name="connsiteY18" fmla="*/ 344109 h 1304939"/>
                <a:gd name="connsiteX19" fmla="*/ 525574 w 2792423"/>
                <a:gd name="connsiteY19" fmla="*/ 329141 h 1304939"/>
                <a:gd name="connsiteX20" fmla="*/ 552450 w 2792423"/>
                <a:gd name="connsiteY20" fmla="*/ 304813 h 1304939"/>
                <a:gd name="connsiteX0" fmla="*/ 552450 w 2787689"/>
                <a:gd name="connsiteY0" fmla="*/ 304813 h 1304939"/>
                <a:gd name="connsiteX1" fmla="*/ 563103 w 2787689"/>
                <a:gd name="connsiteY1" fmla="*/ 313160 h 1304939"/>
                <a:gd name="connsiteX2" fmla="*/ 622092 w 2787689"/>
                <a:gd name="connsiteY2" fmla="*/ 304814 h 1304939"/>
                <a:gd name="connsiteX3" fmla="*/ 1469997 w 2787689"/>
                <a:gd name="connsiteY3" fmla="*/ 265531 h 1304939"/>
                <a:gd name="connsiteX4" fmla="*/ 2416386 w 2787689"/>
                <a:gd name="connsiteY4" fmla="*/ 14 h 1304939"/>
                <a:gd name="connsiteX5" fmla="*/ 2746346 w 2787689"/>
                <a:gd name="connsiteY5" fmla="*/ 217907 h 1304939"/>
                <a:gd name="connsiteX6" fmla="*/ 2733676 w 2787689"/>
                <a:gd name="connsiteY6" fmla="*/ 681052 h 1304939"/>
                <a:gd name="connsiteX7" fmla="*/ 2321136 w 2787689"/>
                <a:gd name="connsiteY7" fmla="*/ 1095389 h 1304939"/>
                <a:gd name="connsiteX8" fmla="*/ 1517621 w 2787689"/>
                <a:gd name="connsiteY8" fmla="*/ 1246606 h 1304939"/>
                <a:gd name="connsiteX9" fmla="*/ 860397 w 2787689"/>
                <a:gd name="connsiteY9" fmla="*/ 1297810 h 1304939"/>
                <a:gd name="connsiteX10" fmla="*/ 622092 w 2787689"/>
                <a:gd name="connsiteY10" fmla="*/ 1304939 h 1304939"/>
                <a:gd name="connsiteX11" fmla="*/ 563102 w 2787689"/>
                <a:gd name="connsiteY11" fmla="*/ 1296593 h 1304939"/>
                <a:gd name="connsiteX12" fmla="*/ 552450 w 2787689"/>
                <a:gd name="connsiteY12" fmla="*/ 1304939 h 1304939"/>
                <a:gd name="connsiteX13" fmla="*/ 525577 w 2787689"/>
                <a:gd name="connsiteY13" fmla="*/ 1280614 h 1304939"/>
                <a:gd name="connsiteX14" fmla="*/ 499461 w 2787689"/>
                <a:gd name="connsiteY14" fmla="*/ 1265644 h 1304939"/>
                <a:gd name="connsiteX15" fmla="*/ 481262 w 2787689"/>
                <a:gd name="connsiteY15" fmla="*/ 1240501 h 1304939"/>
                <a:gd name="connsiteX16" fmla="*/ 0 w 2787689"/>
                <a:gd name="connsiteY16" fmla="*/ 804876 h 1304939"/>
                <a:gd name="connsiteX17" fmla="*/ 481264 w 2787689"/>
                <a:gd name="connsiteY17" fmla="*/ 369249 h 1304939"/>
                <a:gd name="connsiteX18" fmla="*/ 499461 w 2787689"/>
                <a:gd name="connsiteY18" fmla="*/ 344109 h 1304939"/>
                <a:gd name="connsiteX19" fmla="*/ 525574 w 2787689"/>
                <a:gd name="connsiteY19" fmla="*/ 329141 h 1304939"/>
                <a:gd name="connsiteX20" fmla="*/ 552450 w 2787689"/>
                <a:gd name="connsiteY20" fmla="*/ 304813 h 1304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787689" h="1304939">
                  <a:moveTo>
                    <a:pt x="552450" y="304813"/>
                  </a:moveTo>
                  <a:lnTo>
                    <a:pt x="563103" y="313160"/>
                  </a:lnTo>
                  <a:lnTo>
                    <a:pt x="622092" y="304814"/>
                  </a:lnTo>
                  <a:cubicBezTo>
                    <a:pt x="768479" y="290526"/>
                    <a:pt x="1174123" y="295694"/>
                    <a:pt x="1469997" y="265531"/>
                  </a:cubicBezTo>
                  <a:cubicBezTo>
                    <a:pt x="1765871" y="235368"/>
                    <a:pt x="2219536" y="1601"/>
                    <a:pt x="2416386" y="14"/>
                  </a:cubicBezTo>
                  <a:cubicBezTo>
                    <a:pt x="2613236" y="-1573"/>
                    <a:pt x="2690289" y="129801"/>
                    <a:pt x="2746346" y="217907"/>
                  </a:cubicBezTo>
                  <a:cubicBezTo>
                    <a:pt x="2802403" y="306013"/>
                    <a:pt x="2804544" y="534805"/>
                    <a:pt x="2733676" y="681052"/>
                  </a:cubicBezTo>
                  <a:cubicBezTo>
                    <a:pt x="2662808" y="827299"/>
                    <a:pt x="2534924" y="993193"/>
                    <a:pt x="2321136" y="1095389"/>
                  </a:cubicBezTo>
                  <a:cubicBezTo>
                    <a:pt x="2107348" y="1197586"/>
                    <a:pt x="1761078" y="1212869"/>
                    <a:pt x="1517621" y="1246606"/>
                  </a:cubicBezTo>
                  <a:cubicBezTo>
                    <a:pt x="1274165" y="1280343"/>
                    <a:pt x="1000127" y="1284913"/>
                    <a:pt x="860397" y="1297810"/>
                  </a:cubicBezTo>
                  <a:lnTo>
                    <a:pt x="622092" y="1304939"/>
                  </a:lnTo>
                  <a:lnTo>
                    <a:pt x="563102" y="1296593"/>
                  </a:lnTo>
                  <a:lnTo>
                    <a:pt x="552450" y="1304939"/>
                  </a:lnTo>
                  <a:lnTo>
                    <a:pt x="525577" y="1280614"/>
                  </a:lnTo>
                  <a:lnTo>
                    <a:pt x="499461" y="1265644"/>
                  </a:lnTo>
                  <a:lnTo>
                    <a:pt x="481262" y="1240501"/>
                  </a:lnTo>
                  <a:lnTo>
                    <a:pt x="0" y="804876"/>
                  </a:lnTo>
                  <a:lnTo>
                    <a:pt x="481264" y="369249"/>
                  </a:lnTo>
                  <a:lnTo>
                    <a:pt x="499461" y="344109"/>
                  </a:lnTo>
                  <a:lnTo>
                    <a:pt x="525574" y="329141"/>
                  </a:lnTo>
                  <a:lnTo>
                    <a:pt x="552450" y="304813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Freeform 26"/>
            <p:cNvSpPr/>
            <p:nvPr/>
          </p:nvSpPr>
          <p:spPr>
            <a:xfrm flipH="1">
              <a:off x="3666388" y="4388239"/>
              <a:ext cx="2257327" cy="1056673"/>
            </a:xfrm>
            <a:custGeom>
              <a:avLst/>
              <a:gdLst>
                <a:gd name="connsiteX0" fmla="*/ 552450 w 2724151"/>
                <a:gd name="connsiteY0" fmla="*/ 0 h 1000126"/>
                <a:gd name="connsiteX1" fmla="*/ 563103 w 2724151"/>
                <a:gd name="connsiteY1" fmla="*/ 8347 h 1000126"/>
                <a:gd name="connsiteX2" fmla="*/ 622092 w 2724151"/>
                <a:gd name="connsiteY2" fmla="*/ 1 h 1000126"/>
                <a:gd name="connsiteX3" fmla="*/ 2321136 w 2724151"/>
                <a:gd name="connsiteY3" fmla="*/ 1 h 1000126"/>
                <a:gd name="connsiteX4" fmla="*/ 2724151 w 2724151"/>
                <a:gd name="connsiteY4" fmla="*/ 500064 h 1000126"/>
                <a:gd name="connsiteX5" fmla="*/ 2321136 w 2724151"/>
                <a:gd name="connsiteY5" fmla="*/ 1000126 h 1000126"/>
                <a:gd name="connsiteX6" fmla="*/ 622092 w 2724151"/>
                <a:gd name="connsiteY6" fmla="*/ 1000126 h 1000126"/>
                <a:gd name="connsiteX7" fmla="*/ 563102 w 2724151"/>
                <a:gd name="connsiteY7" fmla="*/ 991780 h 1000126"/>
                <a:gd name="connsiteX8" fmla="*/ 552450 w 2724151"/>
                <a:gd name="connsiteY8" fmla="*/ 1000126 h 1000126"/>
                <a:gd name="connsiteX9" fmla="*/ 525577 w 2724151"/>
                <a:gd name="connsiteY9" fmla="*/ 975801 h 1000126"/>
                <a:gd name="connsiteX10" fmla="*/ 499461 w 2724151"/>
                <a:gd name="connsiteY10" fmla="*/ 960831 h 1000126"/>
                <a:gd name="connsiteX11" fmla="*/ 481262 w 2724151"/>
                <a:gd name="connsiteY11" fmla="*/ 935688 h 1000126"/>
                <a:gd name="connsiteX12" fmla="*/ 0 w 2724151"/>
                <a:gd name="connsiteY12" fmla="*/ 500063 h 1000126"/>
                <a:gd name="connsiteX13" fmla="*/ 481264 w 2724151"/>
                <a:gd name="connsiteY13" fmla="*/ 64436 h 1000126"/>
                <a:gd name="connsiteX14" fmla="*/ 499461 w 2724151"/>
                <a:gd name="connsiteY14" fmla="*/ 39296 h 1000126"/>
                <a:gd name="connsiteX15" fmla="*/ 525574 w 2724151"/>
                <a:gd name="connsiteY15" fmla="*/ 24328 h 1000126"/>
                <a:gd name="connsiteX0" fmla="*/ 552450 w 2725086"/>
                <a:gd name="connsiteY0" fmla="*/ 180974 h 1181100"/>
                <a:gd name="connsiteX1" fmla="*/ 563103 w 2725086"/>
                <a:gd name="connsiteY1" fmla="*/ 189321 h 1181100"/>
                <a:gd name="connsiteX2" fmla="*/ 622092 w 2725086"/>
                <a:gd name="connsiteY2" fmla="*/ 180975 h 1181100"/>
                <a:gd name="connsiteX3" fmla="*/ 2397336 w 2725086"/>
                <a:gd name="connsiteY3" fmla="*/ 0 h 1181100"/>
                <a:gd name="connsiteX4" fmla="*/ 2724151 w 2725086"/>
                <a:gd name="connsiteY4" fmla="*/ 681038 h 1181100"/>
                <a:gd name="connsiteX5" fmla="*/ 2321136 w 2725086"/>
                <a:gd name="connsiteY5" fmla="*/ 1181100 h 1181100"/>
                <a:gd name="connsiteX6" fmla="*/ 622092 w 2725086"/>
                <a:gd name="connsiteY6" fmla="*/ 1181100 h 1181100"/>
                <a:gd name="connsiteX7" fmla="*/ 563102 w 2725086"/>
                <a:gd name="connsiteY7" fmla="*/ 1172754 h 1181100"/>
                <a:gd name="connsiteX8" fmla="*/ 552450 w 2725086"/>
                <a:gd name="connsiteY8" fmla="*/ 1181100 h 1181100"/>
                <a:gd name="connsiteX9" fmla="*/ 525577 w 2725086"/>
                <a:gd name="connsiteY9" fmla="*/ 1156775 h 1181100"/>
                <a:gd name="connsiteX10" fmla="*/ 499461 w 2725086"/>
                <a:gd name="connsiteY10" fmla="*/ 1141805 h 1181100"/>
                <a:gd name="connsiteX11" fmla="*/ 481262 w 2725086"/>
                <a:gd name="connsiteY11" fmla="*/ 1116662 h 1181100"/>
                <a:gd name="connsiteX12" fmla="*/ 0 w 2725086"/>
                <a:gd name="connsiteY12" fmla="*/ 681037 h 1181100"/>
                <a:gd name="connsiteX13" fmla="*/ 481264 w 2725086"/>
                <a:gd name="connsiteY13" fmla="*/ 245410 h 1181100"/>
                <a:gd name="connsiteX14" fmla="*/ 499461 w 2725086"/>
                <a:gd name="connsiteY14" fmla="*/ 220270 h 1181100"/>
                <a:gd name="connsiteX15" fmla="*/ 525574 w 2725086"/>
                <a:gd name="connsiteY15" fmla="*/ 205302 h 1181100"/>
                <a:gd name="connsiteX16" fmla="*/ 552450 w 2725086"/>
                <a:gd name="connsiteY16" fmla="*/ 180974 h 1181100"/>
                <a:gd name="connsiteX0" fmla="*/ 552450 w 2725086"/>
                <a:gd name="connsiteY0" fmla="*/ 180974 h 1181100"/>
                <a:gd name="connsiteX1" fmla="*/ 563103 w 2725086"/>
                <a:gd name="connsiteY1" fmla="*/ 189321 h 1181100"/>
                <a:gd name="connsiteX2" fmla="*/ 622092 w 2725086"/>
                <a:gd name="connsiteY2" fmla="*/ 180975 h 1181100"/>
                <a:gd name="connsiteX3" fmla="*/ 2397336 w 2725086"/>
                <a:gd name="connsiteY3" fmla="*/ 0 h 1181100"/>
                <a:gd name="connsiteX4" fmla="*/ 2724151 w 2725086"/>
                <a:gd name="connsiteY4" fmla="*/ 681038 h 1181100"/>
                <a:gd name="connsiteX5" fmla="*/ 2321136 w 2725086"/>
                <a:gd name="connsiteY5" fmla="*/ 971550 h 1181100"/>
                <a:gd name="connsiteX6" fmla="*/ 622092 w 2725086"/>
                <a:gd name="connsiteY6" fmla="*/ 1181100 h 1181100"/>
                <a:gd name="connsiteX7" fmla="*/ 563102 w 2725086"/>
                <a:gd name="connsiteY7" fmla="*/ 1172754 h 1181100"/>
                <a:gd name="connsiteX8" fmla="*/ 552450 w 2725086"/>
                <a:gd name="connsiteY8" fmla="*/ 1181100 h 1181100"/>
                <a:gd name="connsiteX9" fmla="*/ 525577 w 2725086"/>
                <a:gd name="connsiteY9" fmla="*/ 1156775 h 1181100"/>
                <a:gd name="connsiteX10" fmla="*/ 499461 w 2725086"/>
                <a:gd name="connsiteY10" fmla="*/ 1141805 h 1181100"/>
                <a:gd name="connsiteX11" fmla="*/ 481262 w 2725086"/>
                <a:gd name="connsiteY11" fmla="*/ 1116662 h 1181100"/>
                <a:gd name="connsiteX12" fmla="*/ 0 w 2725086"/>
                <a:gd name="connsiteY12" fmla="*/ 681037 h 1181100"/>
                <a:gd name="connsiteX13" fmla="*/ 481264 w 2725086"/>
                <a:gd name="connsiteY13" fmla="*/ 245410 h 1181100"/>
                <a:gd name="connsiteX14" fmla="*/ 499461 w 2725086"/>
                <a:gd name="connsiteY14" fmla="*/ 220270 h 1181100"/>
                <a:gd name="connsiteX15" fmla="*/ 525574 w 2725086"/>
                <a:gd name="connsiteY15" fmla="*/ 205302 h 1181100"/>
                <a:gd name="connsiteX16" fmla="*/ 552450 w 2725086"/>
                <a:gd name="connsiteY16" fmla="*/ 180974 h 1181100"/>
                <a:gd name="connsiteX0" fmla="*/ 552450 w 2744019"/>
                <a:gd name="connsiteY0" fmla="*/ 180974 h 1181100"/>
                <a:gd name="connsiteX1" fmla="*/ 563103 w 2744019"/>
                <a:gd name="connsiteY1" fmla="*/ 189321 h 1181100"/>
                <a:gd name="connsiteX2" fmla="*/ 622092 w 2744019"/>
                <a:gd name="connsiteY2" fmla="*/ 180975 h 1181100"/>
                <a:gd name="connsiteX3" fmla="*/ 2397336 w 2744019"/>
                <a:gd name="connsiteY3" fmla="*/ 0 h 1181100"/>
                <a:gd name="connsiteX4" fmla="*/ 2743201 w 2744019"/>
                <a:gd name="connsiteY4" fmla="*/ 490538 h 1181100"/>
                <a:gd name="connsiteX5" fmla="*/ 2321136 w 2744019"/>
                <a:gd name="connsiteY5" fmla="*/ 971550 h 1181100"/>
                <a:gd name="connsiteX6" fmla="*/ 622092 w 2744019"/>
                <a:gd name="connsiteY6" fmla="*/ 1181100 h 1181100"/>
                <a:gd name="connsiteX7" fmla="*/ 563102 w 2744019"/>
                <a:gd name="connsiteY7" fmla="*/ 1172754 h 1181100"/>
                <a:gd name="connsiteX8" fmla="*/ 552450 w 2744019"/>
                <a:gd name="connsiteY8" fmla="*/ 1181100 h 1181100"/>
                <a:gd name="connsiteX9" fmla="*/ 525577 w 2744019"/>
                <a:gd name="connsiteY9" fmla="*/ 1156775 h 1181100"/>
                <a:gd name="connsiteX10" fmla="*/ 499461 w 2744019"/>
                <a:gd name="connsiteY10" fmla="*/ 1141805 h 1181100"/>
                <a:gd name="connsiteX11" fmla="*/ 481262 w 2744019"/>
                <a:gd name="connsiteY11" fmla="*/ 1116662 h 1181100"/>
                <a:gd name="connsiteX12" fmla="*/ 0 w 2744019"/>
                <a:gd name="connsiteY12" fmla="*/ 681037 h 1181100"/>
                <a:gd name="connsiteX13" fmla="*/ 481264 w 2744019"/>
                <a:gd name="connsiteY13" fmla="*/ 245410 h 1181100"/>
                <a:gd name="connsiteX14" fmla="*/ 499461 w 2744019"/>
                <a:gd name="connsiteY14" fmla="*/ 220270 h 1181100"/>
                <a:gd name="connsiteX15" fmla="*/ 525574 w 2744019"/>
                <a:gd name="connsiteY15" fmla="*/ 205302 h 1181100"/>
                <a:gd name="connsiteX16" fmla="*/ 552450 w 2744019"/>
                <a:gd name="connsiteY16" fmla="*/ 180974 h 1181100"/>
                <a:gd name="connsiteX0" fmla="*/ 552450 w 2744019"/>
                <a:gd name="connsiteY0" fmla="*/ 180974 h 1181100"/>
                <a:gd name="connsiteX1" fmla="*/ 563103 w 2744019"/>
                <a:gd name="connsiteY1" fmla="*/ 189321 h 1181100"/>
                <a:gd name="connsiteX2" fmla="*/ 622092 w 2744019"/>
                <a:gd name="connsiteY2" fmla="*/ 180975 h 1181100"/>
                <a:gd name="connsiteX3" fmla="*/ 2397336 w 2744019"/>
                <a:gd name="connsiteY3" fmla="*/ 0 h 1181100"/>
                <a:gd name="connsiteX4" fmla="*/ 2743201 w 2744019"/>
                <a:gd name="connsiteY4" fmla="*/ 490538 h 1181100"/>
                <a:gd name="connsiteX5" fmla="*/ 2321136 w 2744019"/>
                <a:gd name="connsiteY5" fmla="*/ 971550 h 1181100"/>
                <a:gd name="connsiteX6" fmla="*/ 860397 w 2744019"/>
                <a:gd name="connsiteY6" fmla="*/ 1173971 h 1181100"/>
                <a:gd name="connsiteX7" fmla="*/ 622092 w 2744019"/>
                <a:gd name="connsiteY7" fmla="*/ 1181100 h 1181100"/>
                <a:gd name="connsiteX8" fmla="*/ 563102 w 2744019"/>
                <a:gd name="connsiteY8" fmla="*/ 1172754 h 1181100"/>
                <a:gd name="connsiteX9" fmla="*/ 552450 w 2744019"/>
                <a:gd name="connsiteY9" fmla="*/ 1181100 h 1181100"/>
                <a:gd name="connsiteX10" fmla="*/ 525577 w 2744019"/>
                <a:gd name="connsiteY10" fmla="*/ 1156775 h 1181100"/>
                <a:gd name="connsiteX11" fmla="*/ 499461 w 2744019"/>
                <a:gd name="connsiteY11" fmla="*/ 1141805 h 1181100"/>
                <a:gd name="connsiteX12" fmla="*/ 481262 w 2744019"/>
                <a:gd name="connsiteY12" fmla="*/ 1116662 h 1181100"/>
                <a:gd name="connsiteX13" fmla="*/ 0 w 2744019"/>
                <a:gd name="connsiteY13" fmla="*/ 681037 h 1181100"/>
                <a:gd name="connsiteX14" fmla="*/ 481264 w 2744019"/>
                <a:gd name="connsiteY14" fmla="*/ 245410 h 1181100"/>
                <a:gd name="connsiteX15" fmla="*/ 499461 w 2744019"/>
                <a:gd name="connsiteY15" fmla="*/ 220270 h 1181100"/>
                <a:gd name="connsiteX16" fmla="*/ 525574 w 2744019"/>
                <a:gd name="connsiteY16" fmla="*/ 205302 h 1181100"/>
                <a:gd name="connsiteX17" fmla="*/ 552450 w 2744019"/>
                <a:gd name="connsiteY17" fmla="*/ 180974 h 1181100"/>
                <a:gd name="connsiteX0" fmla="*/ 552450 w 2744019"/>
                <a:gd name="connsiteY0" fmla="*/ 195068 h 1195194"/>
                <a:gd name="connsiteX1" fmla="*/ 563103 w 2744019"/>
                <a:gd name="connsiteY1" fmla="*/ 203415 h 1195194"/>
                <a:gd name="connsiteX2" fmla="*/ 622092 w 2744019"/>
                <a:gd name="connsiteY2" fmla="*/ 195069 h 1195194"/>
                <a:gd name="connsiteX3" fmla="*/ 1469997 w 2744019"/>
                <a:gd name="connsiteY3" fmla="*/ 155786 h 1195194"/>
                <a:gd name="connsiteX4" fmla="*/ 2397336 w 2744019"/>
                <a:gd name="connsiteY4" fmla="*/ 14094 h 1195194"/>
                <a:gd name="connsiteX5" fmla="*/ 2743201 w 2744019"/>
                <a:gd name="connsiteY5" fmla="*/ 504632 h 1195194"/>
                <a:gd name="connsiteX6" fmla="*/ 2321136 w 2744019"/>
                <a:gd name="connsiteY6" fmla="*/ 985644 h 1195194"/>
                <a:gd name="connsiteX7" fmla="*/ 860397 w 2744019"/>
                <a:gd name="connsiteY7" fmla="*/ 1188065 h 1195194"/>
                <a:gd name="connsiteX8" fmla="*/ 622092 w 2744019"/>
                <a:gd name="connsiteY8" fmla="*/ 1195194 h 1195194"/>
                <a:gd name="connsiteX9" fmla="*/ 563102 w 2744019"/>
                <a:gd name="connsiteY9" fmla="*/ 1186848 h 1195194"/>
                <a:gd name="connsiteX10" fmla="*/ 552450 w 2744019"/>
                <a:gd name="connsiteY10" fmla="*/ 1195194 h 1195194"/>
                <a:gd name="connsiteX11" fmla="*/ 525577 w 2744019"/>
                <a:gd name="connsiteY11" fmla="*/ 1170869 h 1195194"/>
                <a:gd name="connsiteX12" fmla="*/ 499461 w 2744019"/>
                <a:gd name="connsiteY12" fmla="*/ 1155899 h 1195194"/>
                <a:gd name="connsiteX13" fmla="*/ 481262 w 2744019"/>
                <a:gd name="connsiteY13" fmla="*/ 1130756 h 1195194"/>
                <a:gd name="connsiteX14" fmla="*/ 0 w 2744019"/>
                <a:gd name="connsiteY14" fmla="*/ 695131 h 1195194"/>
                <a:gd name="connsiteX15" fmla="*/ 481264 w 2744019"/>
                <a:gd name="connsiteY15" fmla="*/ 259504 h 1195194"/>
                <a:gd name="connsiteX16" fmla="*/ 499461 w 2744019"/>
                <a:gd name="connsiteY16" fmla="*/ 234364 h 1195194"/>
                <a:gd name="connsiteX17" fmla="*/ 525574 w 2744019"/>
                <a:gd name="connsiteY17" fmla="*/ 219396 h 1195194"/>
                <a:gd name="connsiteX18" fmla="*/ 552450 w 2744019"/>
                <a:gd name="connsiteY18" fmla="*/ 195068 h 1195194"/>
                <a:gd name="connsiteX0" fmla="*/ 552450 w 2744019"/>
                <a:gd name="connsiteY0" fmla="*/ 267681 h 1267807"/>
                <a:gd name="connsiteX1" fmla="*/ 563103 w 2744019"/>
                <a:gd name="connsiteY1" fmla="*/ 276028 h 1267807"/>
                <a:gd name="connsiteX2" fmla="*/ 622092 w 2744019"/>
                <a:gd name="connsiteY2" fmla="*/ 267682 h 1267807"/>
                <a:gd name="connsiteX3" fmla="*/ 1469997 w 2744019"/>
                <a:gd name="connsiteY3" fmla="*/ 228399 h 1267807"/>
                <a:gd name="connsiteX4" fmla="*/ 2397336 w 2744019"/>
                <a:gd name="connsiteY4" fmla="*/ 10507 h 1267807"/>
                <a:gd name="connsiteX5" fmla="*/ 2743201 w 2744019"/>
                <a:gd name="connsiteY5" fmla="*/ 577245 h 1267807"/>
                <a:gd name="connsiteX6" fmla="*/ 2321136 w 2744019"/>
                <a:gd name="connsiteY6" fmla="*/ 1058257 h 1267807"/>
                <a:gd name="connsiteX7" fmla="*/ 860397 w 2744019"/>
                <a:gd name="connsiteY7" fmla="*/ 1260678 h 1267807"/>
                <a:gd name="connsiteX8" fmla="*/ 622092 w 2744019"/>
                <a:gd name="connsiteY8" fmla="*/ 1267807 h 1267807"/>
                <a:gd name="connsiteX9" fmla="*/ 563102 w 2744019"/>
                <a:gd name="connsiteY9" fmla="*/ 1259461 h 1267807"/>
                <a:gd name="connsiteX10" fmla="*/ 552450 w 2744019"/>
                <a:gd name="connsiteY10" fmla="*/ 1267807 h 1267807"/>
                <a:gd name="connsiteX11" fmla="*/ 525577 w 2744019"/>
                <a:gd name="connsiteY11" fmla="*/ 1243482 h 1267807"/>
                <a:gd name="connsiteX12" fmla="*/ 499461 w 2744019"/>
                <a:gd name="connsiteY12" fmla="*/ 1228512 h 1267807"/>
                <a:gd name="connsiteX13" fmla="*/ 481262 w 2744019"/>
                <a:gd name="connsiteY13" fmla="*/ 1203369 h 1267807"/>
                <a:gd name="connsiteX14" fmla="*/ 0 w 2744019"/>
                <a:gd name="connsiteY14" fmla="*/ 767744 h 1267807"/>
                <a:gd name="connsiteX15" fmla="*/ 481264 w 2744019"/>
                <a:gd name="connsiteY15" fmla="*/ 332117 h 1267807"/>
                <a:gd name="connsiteX16" fmla="*/ 499461 w 2744019"/>
                <a:gd name="connsiteY16" fmla="*/ 306977 h 1267807"/>
                <a:gd name="connsiteX17" fmla="*/ 525574 w 2744019"/>
                <a:gd name="connsiteY17" fmla="*/ 292009 h 1267807"/>
                <a:gd name="connsiteX18" fmla="*/ 552450 w 2744019"/>
                <a:gd name="connsiteY18" fmla="*/ 267681 h 1267807"/>
                <a:gd name="connsiteX0" fmla="*/ 552450 w 2744282"/>
                <a:gd name="connsiteY0" fmla="*/ 231117 h 1231243"/>
                <a:gd name="connsiteX1" fmla="*/ 563103 w 2744282"/>
                <a:gd name="connsiteY1" fmla="*/ 239464 h 1231243"/>
                <a:gd name="connsiteX2" fmla="*/ 622092 w 2744282"/>
                <a:gd name="connsiteY2" fmla="*/ 231118 h 1231243"/>
                <a:gd name="connsiteX3" fmla="*/ 1469997 w 2744282"/>
                <a:gd name="connsiteY3" fmla="*/ 191835 h 1231243"/>
                <a:gd name="connsiteX4" fmla="*/ 2406861 w 2744282"/>
                <a:gd name="connsiteY4" fmla="*/ 12043 h 1231243"/>
                <a:gd name="connsiteX5" fmla="*/ 2743201 w 2744282"/>
                <a:gd name="connsiteY5" fmla="*/ 540681 h 1231243"/>
                <a:gd name="connsiteX6" fmla="*/ 2321136 w 2744282"/>
                <a:gd name="connsiteY6" fmla="*/ 1021693 h 1231243"/>
                <a:gd name="connsiteX7" fmla="*/ 860397 w 2744282"/>
                <a:gd name="connsiteY7" fmla="*/ 1224114 h 1231243"/>
                <a:gd name="connsiteX8" fmla="*/ 622092 w 2744282"/>
                <a:gd name="connsiteY8" fmla="*/ 1231243 h 1231243"/>
                <a:gd name="connsiteX9" fmla="*/ 563102 w 2744282"/>
                <a:gd name="connsiteY9" fmla="*/ 1222897 h 1231243"/>
                <a:gd name="connsiteX10" fmla="*/ 552450 w 2744282"/>
                <a:gd name="connsiteY10" fmla="*/ 1231243 h 1231243"/>
                <a:gd name="connsiteX11" fmla="*/ 525577 w 2744282"/>
                <a:gd name="connsiteY11" fmla="*/ 1206918 h 1231243"/>
                <a:gd name="connsiteX12" fmla="*/ 499461 w 2744282"/>
                <a:gd name="connsiteY12" fmla="*/ 1191948 h 1231243"/>
                <a:gd name="connsiteX13" fmla="*/ 481262 w 2744282"/>
                <a:gd name="connsiteY13" fmla="*/ 1166805 h 1231243"/>
                <a:gd name="connsiteX14" fmla="*/ 0 w 2744282"/>
                <a:gd name="connsiteY14" fmla="*/ 731180 h 1231243"/>
                <a:gd name="connsiteX15" fmla="*/ 481264 w 2744282"/>
                <a:gd name="connsiteY15" fmla="*/ 295553 h 1231243"/>
                <a:gd name="connsiteX16" fmla="*/ 499461 w 2744282"/>
                <a:gd name="connsiteY16" fmla="*/ 270413 h 1231243"/>
                <a:gd name="connsiteX17" fmla="*/ 525574 w 2744282"/>
                <a:gd name="connsiteY17" fmla="*/ 255445 h 1231243"/>
                <a:gd name="connsiteX18" fmla="*/ 552450 w 2744282"/>
                <a:gd name="connsiteY18" fmla="*/ 231117 h 1231243"/>
                <a:gd name="connsiteX0" fmla="*/ 552450 w 2772106"/>
                <a:gd name="connsiteY0" fmla="*/ 219108 h 1219234"/>
                <a:gd name="connsiteX1" fmla="*/ 563103 w 2772106"/>
                <a:gd name="connsiteY1" fmla="*/ 227455 h 1219234"/>
                <a:gd name="connsiteX2" fmla="*/ 622092 w 2772106"/>
                <a:gd name="connsiteY2" fmla="*/ 219109 h 1219234"/>
                <a:gd name="connsiteX3" fmla="*/ 1469997 w 2772106"/>
                <a:gd name="connsiteY3" fmla="*/ 179826 h 1219234"/>
                <a:gd name="connsiteX4" fmla="*/ 2406861 w 2772106"/>
                <a:gd name="connsiteY4" fmla="*/ 34 h 1219234"/>
                <a:gd name="connsiteX5" fmla="*/ 2698721 w 2772106"/>
                <a:gd name="connsiteY5" fmla="*/ 141727 h 1219234"/>
                <a:gd name="connsiteX6" fmla="*/ 2743201 w 2772106"/>
                <a:gd name="connsiteY6" fmla="*/ 528672 h 1219234"/>
                <a:gd name="connsiteX7" fmla="*/ 2321136 w 2772106"/>
                <a:gd name="connsiteY7" fmla="*/ 1009684 h 1219234"/>
                <a:gd name="connsiteX8" fmla="*/ 860397 w 2772106"/>
                <a:gd name="connsiteY8" fmla="*/ 1212105 h 1219234"/>
                <a:gd name="connsiteX9" fmla="*/ 622092 w 2772106"/>
                <a:gd name="connsiteY9" fmla="*/ 1219234 h 1219234"/>
                <a:gd name="connsiteX10" fmla="*/ 563102 w 2772106"/>
                <a:gd name="connsiteY10" fmla="*/ 1210888 h 1219234"/>
                <a:gd name="connsiteX11" fmla="*/ 552450 w 2772106"/>
                <a:gd name="connsiteY11" fmla="*/ 1219234 h 1219234"/>
                <a:gd name="connsiteX12" fmla="*/ 525577 w 2772106"/>
                <a:gd name="connsiteY12" fmla="*/ 1194909 h 1219234"/>
                <a:gd name="connsiteX13" fmla="*/ 499461 w 2772106"/>
                <a:gd name="connsiteY13" fmla="*/ 1179939 h 1219234"/>
                <a:gd name="connsiteX14" fmla="*/ 481262 w 2772106"/>
                <a:gd name="connsiteY14" fmla="*/ 1154796 h 1219234"/>
                <a:gd name="connsiteX15" fmla="*/ 0 w 2772106"/>
                <a:gd name="connsiteY15" fmla="*/ 719171 h 1219234"/>
                <a:gd name="connsiteX16" fmla="*/ 481264 w 2772106"/>
                <a:gd name="connsiteY16" fmla="*/ 283544 h 1219234"/>
                <a:gd name="connsiteX17" fmla="*/ 499461 w 2772106"/>
                <a:gd name="connsiteY17" fmla="*/ 258404 h 1219234"/>
                <a:gd name="connsiteX18" fmla="*/ 525574 w 2772106"/>
                <a:gd name="connsiteY18" fmla="*/ 243436 h 1219234"/>
                <a:gd name="connsiteX19" fmla="*/ 552450 w 2772106"/>
                <a:gd name="connsiteY19" fmla="*/ 219108 h 1219234"/>
                <a:gd name="connsiteX0" fmla="*/ 552450 w 2772106"/>
                <a:gd name="connsiteY0" fmla="*/ 219108 h 1219234"/>
                <a:gd name="connsiteX1" fmla="*/ 563103 w 2772106"/>
                <a:gd name="connsiteY1" fmla="*/ 227455 h 1219234"/>
                <a:gd name="connsiteX2" fmla="*/ 622092 w 2772106"/>
                <a:gd name="connsiteY2" fmla="*/ 219109 h 1219234"/>
                <a:gd name="connsiteX3" fmla="*/ 1469997 w 2772106"/>
                <a:gd name="connsiteY3" fmla="*/ 179826 h 1219234"/>
                <a:gd name="connsiteX4" fmla="*/ 2406861 w 2772106"/>
                <a:gd name="connsiteY4" fmla="*/ 34 h 1219234"/>
                <a:gd name="connsiteX5" fmla="*/ 2698721 w 2772106"/>
                <a:gd name="connsiteY5" fmla="*/ 141727 h 1219234"/>
                <a:gd name="connsiteX6" fmla="*/ 2743201 w 2772106"/>
                <a:gd name="connsiteY6" fmla="*/ 528672 h 1219234"/>
                <a:gd name="connsiteX7" fmla="*/ 2321136 w 2772106"/>
                <a:gd name="connsiteY7" fmla="*/ 1009684 h 1219234"/>
                <a:gd name="connsiteX8" fmla="*/ 1517621 w 2772106"/>
                <a:gd name="connsiteY8" fmla="*/ 1160901 h 1219234"/>
                <a:gd name="connsiteX9" fmla="*/ 860397 w 2772106"/>
                <a:gd name="connsiteY9" fmla="*/ 1212105 h 1219234"/>
                <a:gd name="connsiteX10" fmla="*/ 622092 w 2772106"/>
                <a:gd name="connsiteY10" fmla="*/ 1219234 h 1219234"/>
                <a:gd name="connsiteX11" fmla="*/ 563102 w 2772106"/>
                <a:gd name="connsiteY11" fmla="*/ 1210888 h 1219234"/>
                <a:gd name="connsiteX12" fmla="*/ 552450 w 2772106"/>
                <a:gd name="connsiteY12" fmla="*/ 1219234 h 1219234"/>
                <a:gd name="connsiteX13" fmla="*/ 525577 w 2772106"/>
                <a:gd name="connsiteY13" fmla="*/ 1194909 h 1219234"/>
                <a:gd name="connsiteX14" fmla="*/ 499461 w 2772106"/>
                <a:gd name="connsiteY14" fmla="*/ 1179939 h 1219234"/>
                <a:gd name="connsiteX15" fmla="*/ 481262 w 2772106"/>
                <a:gd name="connsiteY15" fmla="*/ 1154796 h 1219234"/>
                <a:gd name="connsiteX16" fmla="*/ 0 w 2772106"/>
                <a:gd name="connsiteY16" fmla="*/ 719171 h 1219234"/>
                <a:gd name="connsiteX17" fmla="*/ 481264 w 2772106"/>
                <a:gd name="connsiteY17" fmla="*/ 283544 h 1219234"/>
                <a:gd name="connsiteX18" fmla="*/ 499461 w 2772106"/>
                <a:gd name="connsiteY18" fmla="*/ 258404 h 1219234"/>
                <a:gd name="connsiteX19" fmla="*/ 525574 w 2772106"/>
                <a:gd name="connsiteY19" fmla="*/ 243436 h 1219234"/>
                <a:gd name="connsiteX20" fmla="*/ 552450 w 2772106"/>
                <a:gd name="connsiteY20" fmla="*/ 219108 h 1219234"/>
                <a:gd name="connsiteX0" fmla="*/ 552450 w 2772106"/>
                <a:gd name="connsiteY0" fmla="*/ 304812 h 1304938"/>
                <a:gd name="connsiteX1" fmla="*/ 563103 w 2772106"/>
                <a:gd name="connsiteY1" fmla="*/ 313159 h 1304938"/>
                <a:gd name="connsiteX2" fmla="*/ 622092 w 2772106"/>
                <a:gd name="connsiteY2" fmla="*/ 304813 h 1304938"/>
                <a:gd name="connsiteX3" fmla="*/ 1469997 w 2772106"/>
                <a:gd name="connsiteY3" fmla="*/ 265530 h 1304938"/>
                <a:gd name="connsiteX4" fmla="*/ 2416386 w 2772106"/>
                <a:gd name="connsiteY4" fmla="*/ 13 h 1304938"/>
                <a:gd name="connsiteX5" fmla="*/ 2698721 w 2772106"/>
                <a:gd name="connsiteY5" fmla="*/ 227431 h 1304938"/>
                <a:gd name="connsiteX6" fmla="*/ 2743201 w 2772106"/>
                <a:gd name="connsiteY6" fmla="*/ 614376 h 1304938"/>
                <a:gd name="connsiteX7" fmla="*/ 2321136 w 2772106"/>
                <a:gd name="connsiteY7" fmla="*/ 1095388 h 1304938"/>
                <a:gd name="connsiteX8" fmla="*/ 1517621 w 2772106"/>
                <a:gd name="connsiteY8" fmla="*/ 1246605 h 1304938"/>
                <a:gd name="connsiteX9" fmla="*/ 860397 w 2772106"/>
                <a:gd name="connsiteY9" fmla="*/ 1297809 h 1304938"/>
                <a:gd name="connsiteX10" fmla="*/ 622092 w 2772106"/>
                <a:gd name="connsiteY10" fmla="*/ 1304938 h 1304938"/>
                <a:gd name="connsiteX11" fmla="*/ 563102 w 2772106"/>
                <a:gd name="connsiteY11" fmla="*/ 1296592 h 1304938"/>
                <a:gd name="connsiteX12" fmla="*/ 552450 w 2772106"/>
                <a:gd name="connsiteY12" fmla="*/ 1304938 h 1304938"/>
                <a:gd name="connsiteX13" fmla="*/ 525577 w 2772106"/>
                <a:gd name="connsiteY13" fmla="*/ 1280613 h 1304938"/>
                <a:gd name="connsiteX14" fmla="*/ 499461 w 2772106"/>
                <a:gd name="connsiteY14" fmla="*/ 1265643 h 1304938"/>
                <a:gd name="connsiteX15" fmla="*/ 481262 w 2772106"/>
                <a:gd name="connsiteY15" fmla="*/ 1240500 h 1304938"/>
                <a:gd name="connsiteX16" fmla="*/ 0 w 2772106"/>
                <a:gd name="connsiteY16" fmla="*/ 804875 h 1304938"/>
                <a:gd name="connsiteX17" fmla="*/ 481264 w 2772106"/>
                <a:gd name="connsiteY17" fmla="*/ 369248 h 1304938"/>
                <a:gd name="connsiteX18" fmla="*/ 499461 w 2772106"/>
                <a:gd name="connsiteY18" fmla="*/ 344108 h 1304938"/>
                <a:gd name="connsiteX19" fmla="*/ 525574 w 2772106"/>
                <a:gd name="connsiteY19" fmla="*/ 329140 h 1304938"/>
                <a:gd name="connsiteX20" fmla="*/ 552450 w 2772106"/>
                <a:gd name="connsiteY20" fmla="*/ 304812 h 1304938"/>
                <a:gd name="connsiteX0" fmla="*/ 552450 w 2792423"/>
                <a:gd name="connsiteY0" fmla="*/ 304813 h 1304939"/>
                <a:gd name="connsiteX1" fmla="*/ 563103 w 2792423"/>
                <a:gd name="connsiteY1" fmla="*/ 313160 h 1304939"/>
                <a:gd name="connsiteX2" fmla="*/ 622092 w 2792423"/>
                <a:gd name="connsiteY2" fmla="*/ 304814 h 1304939"/>
                <a:gd name="connsiteX3" fmla="*/ 1469997 w 2792423"/>
                <a:gd name="connsiteY3" fmla="*/ 265531 h 1304939"/>
                <a:gd name="connsiteX4" fmla="*/ 2416386 w 2792423"/>
                <a:gd name="connsiteY4" fmla="*/ 14 h 1304939"/>
                <a:gd name="connsiteX5" fmla="*/ 2746346 w 2792423"/>
                <a:gd name="connsiteY5" fmla="*/ 217907 h 1304939"/>
                <a:gd name="connsiteX6" fmla="*/ 2743201 w 2792423"/>
                <a:gd name="connsiteY6" fmla="*/ 614377 h 1304939"/>
                <a:gd name="connsiteX7" fmla="*/ 2321136 w 2792423"/>
                <a:gd name="connsiteY7" fmla="*/ 1095389 h 1304939"/>
                <a:gd name="connsiteX8" fmla="*/ 1517621 w 2792423"/>
                <a:gd name="connsiteY8" fmla="*/ 1246606 h 1304939"/>
                <a:gd name="connsiteX9" fmla="*/ 860397 w 2792423"/>
                <a:gd name="connsiteY9" fmla="*/ 1297810 h 1304939"/>
                <a:gd name="connsiteX10" fmla="*/ 622092 w 2792423"/>
                <a:gd name="connsiteY10" fmla="*/ 1304939 h 1304939"/>
                <a:gd name="connsiteX11" fmla="*/ 563102 w 2792423"/>
                <a:gd name="connsiteY11" fmla="*/ 1296593 h 1304939"/>
                <a:gd name="connsiteX12" fmla="*/ 552450 w 2792423"/>
                <a:gd name="connsiteY12" fmla="*/ 1304939 h 1304939"/>
                <a:gd name="connsiteX13" fmla="*/ 525577 w 2792423"/>
                <a:gd name="connsiteY13" fmla="*/ 1280614 h 1304939"/>
                <a:gd name="connsiteX14" fmla="*/ 499461 w 2792423"/>
                <a:gd name="connsiteY14" fmla="*/ 1265644 h 1304939"/>
                <a:gd name="connsiteX15" fmla="*/ 481262 w 2792423"/>
                <a:gd name="connsiteY15" fmla="*/ 1240501 h 1304939"/>
                <a:gd name="connsiteX16" fmla="*/ 0 w 2792423"/>
                <a:gd name="connsiteY16" fmla="*/ 804876 h 1304939"/>
                <a:gd name="connsiteX17" fmla="*/ 481264 w 2792423"/>
                <a:gd name="connsiteY17" fmla="*/ 369249 h 1304939"/>
                <a:gd name="connsiteX18" fmla="*/ 499461 w 2792423"/>
                <a:gd name="connsiteY18" fmla="*/ 344109 h 1304939"/>
                <a:gd name="connsiteX19" fmla="*/ 525574 w 2792423"/>
                <a:gd name="connsiteY19" fmla="*/ 329141 h 1304939"/>
                <a:gd name="connsiteX20" fmla="*/ 552450 w 2792423"/>
                <a:gd name="connsiteY20" fmla="*/ 304813 h 1304939"/>
                <a:gd name="connsiteX0" fmla="*/ 552450 w 2787689"/>
                <a:gd name="connsiteY0" fmla="*/ 304813 h 1304939"/>
                <a:gd name="connsiteX1" fmla="*/ 563103 w 2787689"/>
                <a:gd name="connsiteY1" fmla="*/ 313160 h 1304939"/>
                <a:gd name="connsiteX2" fmla="*/ 622092 w 2787689"/>
                <a:gd name="connsiteY2" fmla="*/ 304814 h 1304939"/>
                <a:gd name="connsiteX3" fmla="*/ 1469997 w 2787689"/>
                <a:gd name="connsiteY3" fmla="*/ 265531 h 1304939"/>
                <a:gd name="connsiteX4" fmla="*/ 2416386 w 2787689"/>
                <a:gd name="connsiteY4" fmla="*/ 14 h 1304939"/>
                <a:gd name="connsiteX5" fmla="*/ 2746346 w 2787689"/>
                <a:gd name="connsiteY5" fmla="*/ 217907 h 1304939"/>
                <a:gd name="connsiteX6" fmla="*/ 2733676 w 2787689"/>
                <a:gd name="connsiteY6" fmla="*/ 681052 h 1304939"/>
                <a:gd name="connsiteX7" fmla="*/ 2321136 w 2787689"/>
                <a:gd name="connsiteY7" fmla="*/ 1095389 h 1304939"/>
                <a:gd name="connsiteX8" fmla="*/ 1517621 w 2787689"/>
                <a:gd name="connsiteY8" fmla="*/ 1246606 h 1304939"/>
                <a:gd name="connsiteX9" fmla="*/ 860397 w 2787689"/>
                <a:gd name="connsiteY9" fmla="*/ 1297810 h 1304939"/>
                <a:gd name="connsiteX10" fmla="*/ 622092 w 2787689"/>
                <a:gd name="connsiteY10" fmla="*/ 1304939 h 1304939"/>
                <a:gd name="connsiteX11" fmla="*/ 563102 w 2787689"/>
                <a:gd name="connsiteY11" fmla="*/ 1296593 h 1304939"/>
                <a:gd name="connsiteX12" fmla="*/ 552450 w 2787689"/>
                <a:gd name="connsiteY12" fmla="*/ 1304939 h 1304939"/>
                <a:gd name="connsiteX13" fmla="*/ 525577 w 2787689"/>
                <a:gd name="connsiteY13" fmla="*/ 1280614 h 1304939"/>
                <a:gd name="connsiteX14" fmla="*/ 499461 w 2787689"/>
                <a:gd name="connsiteY14" fmla="*/ 1265644 h 1304939"/>
                <a:gd name="connsiteX15" fmla="*/ 481262 w 2787689"/>
                <a:gd name="connsiteY15" fmla="*/ 1240501 h 1304939"/>
                <a:gd name="connsiteX16" fmla="*/ 0 w 2787689"/>
                <a:gd name="connsiteY16" fmla="*/ 804876 h 1304939"/>
                <a:gd name="connsiteX17" fmla="*/ 481264 w 2787689"/>
                <a:gd name="connsiteY17" fmla="*/ 369249 h 1304939"/>
                <a:gd name="connsiteX18" fmla="*/ 499461 w 2787689"/>
                <a:gd name="connsiteY18" fmla="*/ 344109 h 1304939"/>
                <a:gd name="connsiteX19" fmla="*/ 525574 w 2787689"/>
                <a:gd name="connsiteY19" fmla="*/ 329141 h 1304939"/>
                <a:gd name="connsiteX20" fmla="*/ 552450 w 2787689"/>
                <a:gd name="connsiteY20" fmla="*/ 304813 h 1304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787689" h="1304939">
                  <a:moveTo>
                    <a:pt x="552450" y="304813"/>
                  </a:moveTo>
                  <a:lnTo>
                    <a:pt x="563103" y="313160"/>
                  </a:lnTo>
                  <a:lnTo>
                    <a:pt x="622092" y="304814"/>
                  </a:lnTo>
                  <a:cubicBezTo>
                    <a:pt x="768479" y="290526"/>
                    <a:pt x="1174123" y="295694"/>
                    <a:pt x="1469997" y="265531"/>
                  </a:cubicBezTo>
                  <a:cubicBezTo>
                    <a:pt x="1765871" y="235368"/>
                    <a:pt x="2219536" y="1601"/>
                    <a:pt x="2416386" y="14"/>
                  </a:cubicBezTo>
                  <a:cubicBezTo>
                    <a:pt x="2613236" y="-1573"/>
                    <a:pt x="2690289" y="129801"/>
                    <a:pt x="2746346" y="217907"/>
                  </a:cubicBezTo>
                  <a:cubicBezTo>
                    <a:pt x="2802403" y="306013"/>
                    <a:pt x="2804544" y="534805"/>
                    <a:pt x="2733676" y="681052"/>
                  </a:cubicBezTo>
                  <a:cubicBezTo>
                    <a:pt x="2662808" y="827299"/>
                    <a:pt x="2534924" y="993193"/>
                    <a:pt x="2321136" y="1095389"/>
                  </a:cubicBezTo>
                  <a:cubicBezTo>
                    <a:pt x="2107348" y="1197586"/>
                    <a:pt x="1761078" y="1212869"/>
                    <a:pt x="1517621" y="1246606"/>
                  </a:cubicBezTo>
                  <a:cubicBezTo>
                    <a:pt x="1274165" y="1280343"/>
                    <a:pt x="1000127" y="1284913"/>
                    <a:pt x="860397" y="1297810"/>
                  </a:cubicBezTo>
                  <a:lnTo>
                    <a:pt x="622092" y="1304939"/>
                  </a:lnTo>
                  <a:lnTo>
                    <a:pt x="563102" y="1296593"/>
                  </a:lnTo>
                  <a:lnTo>
                    <a:pt x="552450" y="1304939"/>
                  </a:lnTo>
                  <a:lnTo>
                    <a:pt x="525577" y="1280614"/>
                  </a:lnTo>
                  <a:lnTo>
                    <a:pt x="499461" y="1265644"/>
                  </a:lnTo>
                  <a:lnTo>
                    <a:pt x="481262" y="1240501"/>
                  </a:lnTo>
                  <a:lnTo>
                    <a:pt x="0" y="804876"/>
                  </a:lnTo>
                  <a:lnTo>
                    <a:pt x="481264" y="369249"/>
                  </a:lnTo>
                  <a:lnTo>
                    <a:pt x="499461" y="344109"/>
                  </a:lnTo>
                  <a:lnTo>
                    <a:pt x="525574" y="329141"/>
                  </a:lnTo>
                  <a:lnTo>
                    <a:pt x="552450" y="304813"/>
                  </a:lnTo>
                  <a:close/>
                </a:path>
              </a:pathLst>
            </a:custGeom>
            <a:gradFill>
              <a:gsLst>
                <a:gs pos="0">
                  <a:schemeClr val="accent3">
                    <a:lumMod val="5000"/>
                    <a:lumOff val="95000"/>
                  </a:schemeClr>
                </a:gs>
                <a:gs pos="6000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path path="circle">
                <a:fillToRect l="100000" b="100000"/>
              </a:path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2" name="Freeform 31"/>
          <p:cNvSpPr/>
          <p:nvPr/>
        </p:nvSpPr>
        <p:spPr>
          <a:xfrm flipV="1">
            <a:off x="6766741" y="3236000"/>
            <a:ext cx="2501113" cy="1451578"/>
          </a:xfrm>
          <a:custGeom>
            <a:avLst/>
            <a:gdLst>
              <a:gd name="connsiteX0" fmla="*/ 552450 w 2724151"/>
              <a:gd name="connsiteY0" fmla="*/ 0 h 1000126"/>
              <a:gd name="connsiteX1" fmla="*/ 563103 w 2724151"/>
              <a:gd name="connsiteY1" fmla="*/ 8347 h 1000126"/>
              <a:gd name="connsiteX2" fmla="*/ 622092 w 2724151"/>
              <a:gd name="connsiteY2" fmla="*/ 1 h 1000126"/>
              <a:gd name="connsiteX3" fmla="*/ 2321136 w 2724151"/>
              <a:gd name="connsiteY3" fmla="*/ 1 h 1000126"/>
              <a:gd name="connsiteX4" fmla="*/ 2724151 w 2724151"/>
              <a:gd name="connsiteY4" fmla="*/ 500064 h 1000126"/>
              <a:gd name="connsiteX5" fmla="*/ 2321136 w 2724151"/>
              <a:gd name="connsiteY5" fmla="*/ 1000126 h 1000126"/>
              <a:gd name="connsiteX6" fmla="*/ 622092 w 2724151"/>
              <a:gd name="connsiteY6" fmla="*/ 1000126 h 1000126"/>
              <a:gd name="connsiteX7" fmla="*/ 563102 w 2724151"/>
              <a:gd name="connsiteY7" fmla="*/ 991780 h 1000126"/>
              <a:gd name="connsiteX8" fmla="*/ 552450 w 2724151"/>
              <a:gd name="connsiteY8" fmla="*/ 1000126 h 1000126"/>
              <a:gd name="connsiteX9" fmla="*/ 525577 w 2724151"/>
              <a:gd name="connsiteY9" fmla="*/ 975801 h 1000126"/>
              <a:gd name="connsiteX10" fmla="*/ 499461 w 2724151"/>
              <a:gd name="connsiteY10" fmla="*/ 960831 h 1000126"/>
              <a:gd name="connsiteX11" fmla="*/ 481262 w 2724151"/>
              <a:gd name="connsiteY11" fmla="*/ 935688 h 1000126"/>
              <a:gd name="connsiteX12" fmla="*/ 0 w 2724151"/>
              <a:gd name="connsiteY12" fmla="*/ 500063 h 1000126"/>
              <a:gd name="connsiteX13" fmla="*/ 481264 w 2724151"/>
              <a:gd name="connsiteY13" fmla="*/ 64436 h 1000126"/>
              <a:gd name="connsiteX14" fmla="*/ 499461 w 2724151"/>
              <a:gd name="connsiteY14" fmla="*/ 39296 h 1000126"/>
              <a:gd name="connsiteX15" fmla="*/ 525574 w 2724151"/>
              <a:gd name="connsiteY15" fmla="*/ 24328 h 1000126"/>
              <a:gd name="connsiteX0" fmla="*/ 552450 w 2725086"/>
              <a:gd name="connsiteY0" fmla="*/ 180974 h 1181100"/>
              <a:gd name="connsiteX1" fmla="*/ 563103 w 2725086"/>
              <a:gd name="connsiteY1" fmla="*/ 189321 h 1181100"/>
              <a:gd name="connsiteX2" fmla="*/ 622092 w 2725086"/>
              <a:gd name="connsiteY2" fmla="*/ 180975 h 1181100"/>
              <a:gd name="connsiteX3" fmla="*/ 2397336 w 2725086"/>
              <a:gd name="connsiteY3" fmla="*/ 0 h 1181100"/>
              <a:gd name="connsiteX4" fmla="*/ 2724151 w 2725086"/>
              <a:gd name="connsiteY4" fmla="*/ 681038 h 1181100"/>
              <a:gd name="connsiteX5" fmla="*/ 2321136 w 2725086"/>
              <a:gd name="connsiteY5" fmla="*/ 1181100 h 1181100"/>
              <a:gd name="connsiteX6" fmla="*/ 622092 w 2725086"/>
              <a:gd name="connsiteY6" fmla="*/ 1181100 h 1181100"/>
              <a:gd name="connsiteX7" fmla="*/ 563102 w 2725086"/>
              <a:gd name="connsiteY7" fmla="*/ 1172754 h 1181100"/>
              <a:gd name="connsiteX8" fmla="*/ 552450 w 2725086"/>
              <a:gd name="connsiteY8" fmla="*/ 1181100 h 1181100"/>
              <a:gd name="connsiteX9" fmla="*/ 525577 w 2725086"/>
              <a:gd name="connsiteY9" fmla="*/ 1156775 h 1181100"/>
              <a:gd name="connsiteX10" fmla="*/ 499461 w 2725086"/>
              <a:gd name="connsiteY10" fmla="*/ 1141805 h 1181100"/>
              <a:gd name="connsiteX11" fmla="*/ 481262 w 2725086"/>
              <a:gd name="connsiteY11" fmla="*/ 1116662 h 1181100"/>
              <a:gd name="connsiteX12" fmla="*/ 0 w 2725086"/>
              <a:gd name="connsiteY12" fmla="*/ 681037 h 1181100"/>
              <a:gd name="connsiteX13" fmla="*/ 481264 w 2725086"/>
              <a:gd name="connsiteY13" fmla="*/ 245410 h 1181100"/>
              <a:gd name="connsiteX14" fmla="*/ 499461 w 2725086"/>
              <a:gd name="connsiteY14" fmla="*/ 220270 h 1181100"/>
              <a:gd name="connsiteX15" fmla="*/ 525574 w 2725086"/>
              <a:gd name="connsiteY15" fmla="*/ 205302 h 1181100"/>
              <a:gd name="connsiteX16" fmla="*/ 552450 w 2725086"/>
              <a:gd name="connsiteY16" fmla="*/ 180974 h 1181100"/>
              <a:gd name="connsiteX0" fmla="*/ 552450 w 2725086"/>
              <a:gd name="connsiteY0" fmla="*/ 180974 h 1181100"/>
              <a:gd name="connsiteX1" fmla="*/ 563103 w 2725086"/>
              <a:gd name="connsiteY1" fmla="*/ 189321 h 1181100"/>
              <a:gd name="connsiteX2" fmla="*/ 622092 w 2725086"/>
              <a:gd name="connsiteY2" fmla="*/ 180975 h 1181100"/>
              <a:gd name="connsiteX3" fmla="*/ 2397336 w 2725086"/>
              <a:gd name="connsiteY3" fmla="*/ 0 h 1181100"/>
              <a:gd name="connsiteX4" fmla="*/ 2724151 w 2725086"/>
              <a:gd name="connsiteY4" fmla="*/ 681038 h 1181100"/>
              <a:gd name="connsiteX5" fmla="*/ 2321136 w 2725086"/>
              <a:gd name="connsiteY5" fmla="*/ 971550 h 1181100"/>
              <a:gd name="connsiteX6" fmla="*/ 622092 w 2725086"/>
              <a:gd name="connsiteY6" fmla="*/ 1181100 h 1181100"/>
              <a:gd name="connsiteX7" fmla="*/ 563102 w 2725086"/>
              <a:gd name="connsiteY7" fmla="*/ 1172754 h 1181100"/>
              <a:gd name="connsiteX8" fmla="*/ 552450 w 2725086"/>
              <a:gd name="connsiteY8" fmla="*/ 1181100 h 1181100"/>
              <a:gd name="connsiteX9" fmla="*/ 525577 w 2725086"/>
              <a:gd name="connsiteY9" fmla="*/ 1156775 h 1181100"/>
              <a:gd name="connsiteX10" fmla="*/ 499461 w 2725086"/>
              <a:gd name="connsiteY10" fmla="*/ 1141805 h 1181100"/>
              <a:gd name="connsiteX11" fmla="*/ 481262 w 2725086"/>
              <a:gd name="connsiteY11" fmla="*/ 1116662 h 1181100"/>
              <a:gd name="connsiteX12" fmla="*/ 0 w 2725086"/>
              <a:gd name="connsiteY12" fmla="*/ 681037 h 1181100"/>
              <a:gd name="connsiteX13" fmla="*/ 481264 w 2725086"/>
              <a:gd name="connsiteY13" fmla="*/ 245410 h 1181100"/>
              <a:gd name="connsiteX14" fmla="*/ 499461 w 2725086"/>
              <a:gd name="connsiteY14" fmla="*/ 220270 h 1181100"/>
              <a:gd name="connsiteX15" fmla="*/ 525574 w 2725086"/>
              <a:gd name="connsiteY15" fmla="*/ 205302 h 1181100"/>
              <a:gd name="connsiteX16" fmla="*/ 552450 w 2725086"/>
              <a:gd name="connsiteY16" fmla="*/ 180974 h 1181100"/>
              <a:gd name="connsiteX0" fmla="*/ 552450 w 2744019"/>
              <a:gd name="connsiteY0" fmla="*/ 180974 h 1181100"/>
              <a:gd name="connsiteX1" fmla="*/ 563103 w 2744019"/>
              <a:gd name="connsiteY1" fmla="*/ 189321 h 1181100"/>
              <a:gd name="connsiteX2" fmla="*/ 622092 w 2744019"/>
              <a:gd name="connsiteY2" fmla="*/ 180975 h 1181100"/>
              <a:gd name="connsiteX3" fmla="*/ 2397336 w 2744019"/>
              <a:gd name="connsiteY3" fmla="*/ 0 h 1181100"/>
              <a:gd name="connsiteX4" fmla="*/ 2743201 w 2744019"/>
              <a:gd name="connsiteY4" fmla="*/ 490538 h 1181100"/>
              <a:gd name="connsiteX5" fmla="*/ 2321136 w 2744019"/>
              <a:gd name="connsiteY5" fmla="*/ 971550 h 1181100"/>
              <a:gd name="connsiteX6" fmla="*/ 622092 w 2744019"/>
              <a:gd name="connsiteY6" fmla="*/ 1181100 h 1181100"/>
              <a:gd name="connsiteX7" fmla="*/ 563102 w 2744019"/>
              <a:gd name="connsiteY7" fmla="*/ 1172754 h 1181100"/>
              <a:gd name="connsiteX8" fmla="*/ 552450 w 2744019"/>
              <a:gd name="connsiteY8" fmla="*/ 1181100 h 1181100"/>
              <a:gd name="connsiteX9" fmla="*/ 525577 w 2744019"/>
              <a:gd name="connsiteY9" fmla="*/ 1156775 h 1181100"/>
              <a:gd name="connsiteX10" fmla="*/ 499461 w 2744019"/>
              <a:gd name="connsiteY10" fmla="*/ 1141805 h 1181100"/>
              <a:gd name="connsiteX11" fmla="*/ 481262 w 2744019"/>
              <a:gd name="connsiteY11" fmla="*/ 1116662 h 1181100"/>
              <a:gd name="connsiteX12" fmla="*/ 0 w 2744019"/>
              <a:gd name="connsiteY12" fmla="*/ 681037 h 1181100"/>
              <a:gd name="connsiteX13" fmla="*/ 481264 w 2744019"/>
              <a:gd name="connsiteY13" fmla="*/ 245410 h 1181100"/>
              <a:gd name="connsiteX14" fmla="*/ 499461 w 2744019"/>
              <a:gd name="connsiteY14" fmla="*/ 220270 h 1181100"/>
              <a:gd name="connsiteX15" fmla="*/ 525574 w 2744019"/>
              <a:gd name="connsiteY15" fmla="*/ 205302 h 1181100"/>
              <a:gd name="connsiteX16" fmla="*/ 552450 w 2744019"/>
              <a:gd name="connsiteY16" fmla="*/ 180974 h 1181100"/>
              <a:gd name="connsiteX0" fmla="*/ 552450 w 2744019"/>
              <a:gd name="connsiteY0" fmla="*/ 180974 h 1181100"/>
              <a:gd name="connsiteX1" fmla="*/ 563103 w 2744019"/>
              <a:gd name="connsiteY1" fmla="*/ 189321 h 1181100"/>
              <a:gd name="connsiteX2" fmla="*/ 622092 w 2744019"/>
              <a:gd name="connsiteY2" fmla="*/ 180975 h 1181100"/>
              <a:gd name="connsiteX3" fmla="*/ 2397336 w 2744019"/>
              <a:gd name="connsiteY3" fmla="*/ 0 h 1181100"/>
              <a:gd name="connsiteX4" fmla="*/ 2743201 w 2744019"/>
              <a:gd name="connsiteY4" fmla="*/ 490538 h 1181100"/>
              <a:gd name="connsiteX5" fmla="*/ 2321136 w 2744019"/>
              <a:gd name="connsiteY5" fmla="*/ 971550 h 1181100"/>
              <a:gd name="connsiteX6" fmla="*/ 860397 w 2744019"/>
              <a:gd name="connsiteY6" fmla="*/ 1173971 h 1181100"/>
              <a:gd name="connsiteX7" fmla="*/ 622092 w 2744019"/>
              <a:gd name="connsiteY7" fmla="*/ 1181100 h 1181100"/>
              <a:gd name="connsiteX8" fmla="*/ 563102 w 2744019"/>
              <a:gd name="connsiteY8" fmla="*/ 1172754 h 1181100"/>
              <a:gd name="connsiteX9" fmla="*/ 552450 w 2744019"/>
              <a:gd name="connsiteY9" fmla="*/ 1181100 h 1181100"/>
              <a:gd name="connsiteX10" fmla="*/ 525577 w 2744019"/>
              <a:gd name="connsiteY10" fmla="*/ 1156775 h 1181100"/>
              <a:gd name="connsiteX11" fmla="*/ 499461 w 2744019"/>
              <a:gd name="connsiteY11" fmla="*/ 1141805 h 1181100"/>
              <a:gd name="connsiteX12" fmla="*/ 481262 w 2744019"/>
              <a:gd name="connsiteY12" fmla="*/ 1116662 h 1181100"/>
              <a:gd name="connsiteX13" fmla="*/ 0 w 2744019"/>
              <a:gd name="connsiteY13" fmla="*/ 681037 h 1181100"/>
              <a:gd name="connsiteX14" fmla="*/ 481264 w 2744019"/>
              <a:gd name="connsiteY14" fmla="*/ 245410 h 1181100"/>
              <a:gd name="connsiteX15" fmla="*/ 499461 w 2744019"/>
              <a:gd name="connsiteY15" fmla="*/ 220270 h 1181100"/>
              <a:gd name="connsiteX16" fmla="*/ 525574 w 2744019"/>
              <a:gd name="connsiteY16" fmla="*/ 205302 h 1181100"/>
              <a:gd name="connsiteX17" fmla="*/ 552450 w 2744019"/>
              <a:gd name="connsiteY17" fmla="*/ 180974 h 1181100"/>
              <a:gd name="connsiteX0" fmla="*/ 552450 w 2744019"/>
              <a:gd name="connsiteY0" fmla="*/ 195068 h 1195194"/>
              <a:gd name="connsiteX1" fmla="*/ 563103 w 2744019"/>
              <a:gd name="connsiteY1" fmla="*/ 203415 h 1195194"/>
              <a:gd name="connsiteX2" fmla="*/ 622092 w 2744019"/>
              <a:gd name="connsiteY2" fmla="*/ 195069 h 1195194"/>
              <a:gd name="connsiteX3" fmla="*/ 1469997 w 2744019"/>
              <a:gd name="connsiteY3" fmla="*/ 155786 h 1195194"/>
              <a:gd name="connsiteX4" fmla="*/ 2397336 w 2744019"/>
              <a:gd name="connsiteY4" fmla="*/ 14094 h 1195194"/>
              <a:gd name="connsiteX5" fmla="*/ 2743201 w 2744019"/>
              <a:gd name="connsiteY5" fmla="*/ 504632 h 1195194"/>
              <a:gd name="connsiteX6" fmla="*/ 2321136 w 2744019"/>
              <a:gd name="connsiteY6" fmla="*/ 985644 h 1195194"/>
              <a:gd name="connsiteX7" fmla="*/ 860397 w 2744019"/>
              <a:gd name="connsiteY7" fmla="*/ 1188065 h 1195194"/>
              <a:gd name="connsiteX8" fmla="*/ 622092 w 2744019"/>
              <a:gd name="connsiteY8" fmla="*/ 1195194 h 1195194"/>
              <a:gd name="connsiteX9" fmla="*/ 563102 w 2744019"/>
              <a:gd name="connsiteY9" fmla="*/ 1186848 h 1195194"/>
              <a:gd name="connsiteX10" fmla="*/ 552450 w 2744019"/>
              <a:gd name="connsiteY10" fmla="*/ 1195194 h 1195194"/>
              <a:gd name="connsiteX11" fmla="*/ 525577 w 2744019"/>
              <a:gd name="connsiteY11" fmla="*/ 1170869 h 1195194"/>
              <a:gd name="connsiteX12" fmla="*/ 499461 w 2744019"/>
              <a:gd name="connsiteY12" fmla="*/ 1155899 h 1195194"/>
              <a:gd name="connsiteX13" fmla="*/ 481262 w 2744019"/>
              <a:gd name="connsiteY13" fmla="*/ 1130756 h 1195194"/>
              <a:gd name="connsiteX14" fmla="*/ 0 w 2744019"/>
              <a:gd name="connsiteY14" fmla="*/ 695131 h 1195194"/>
              <a:gd name="connsiteX15" fmla="*/ 481264 w 2744019"/>
              <a:gd name="connsiteY15" fmla="*/ 259504 h 1195194"/>
              <a:gd name="connsiteX16" fmla="*/ 499461 w 2744019"/>
              <a:gd name="connsiteY16" fmla="*/ 234364 h 1195194"/>
              <a:gd name="connsiteX17" fmla="*/ 525574 w 2744019"/>
              <a:gd name="connsiteY17" fmla="*/ 219396 h 1195194"/>
              <a:gd name="connsiteX18" fmla="*/ 552450 w 2744019"/>
              <a:gd name="connsiteY18" fmla="*/ 195068 h 1195194"/>
              <a:gd name="connsiteX0" fmla="*/ 552450 w 2744019"/>
              <a:gd name="connsiteY0" fmla="*/ 267681 h 1267807"/>
              <a:gd name="connsiteX1" fmla="*/ 563103 w 2744019"/>
              <a:gd name="connsiteY1" fmla="*/ 276028 h 1267807"/>
              <a:gd name="connsiteX2" fmla="*/ 622092 w 2744019"/>
              <a:gd name="connsiteY2" fmla="*/ 267682 h 1267807"/>
              <a:gd name="connsiteX3" fmla="*/ 1469997 w 2744019"/>
              <a:gd name="connsiteY3" fmla="*/ 228399 h 1267807"/>
              <a:gd name="connsiteX4" fmla="*/ 2397336 w 2744019"/>
              <a:gd name="connsiteY4" fmla="*/ 10507 h 1267807"/>
              <a:gd name="connsiteX5" fmla="*/ 2743201 w 2744019"/>
              <a:gd name="connsiteY5" fmla="*/ 577245 h 1267807"/>
              <a:gd name="connsiteX6" fmla="*/ 2321136 w 2744019"/>
              <a:gd name="connsiteY6" fmla="*/ 1058257 h 1267807"/>
              <a:gd name="connsiteX7" fmla="*/ 860397 w 2744019"/>
              <a:gd name="connsiteY7" fmla="*/ 1260678 h 1267807"/>
              <a:gd name="connsiteX8" fmla="*/ 622092 w 2744019"/>
              <a:gd name="connsiteY8" fmla="*/ 1267807 h 1267807"/>
              <a:gd name="connsiteX9" fmla="*/ 563102 w 2744019"/>
              <a:gd name="connsiteY9" fmla="*/ 1259461 h 1267807"/>
              <a:gd name="connsiteX10" fmla="*/ 552450 w 2744019"/>
              <a:gd name="connsiteY10" fmla="*/ 1267807 h 1267807"/>
              <a:gd name="connsiteX11" fmla="*/ 525577 w 2744019"/>
              <a:gd name="connsiteY11" fmla="*/ 1243482 h 1267807"/>
              <a:gd name="connsiteX12" fmla="*/ 499461 w 2744019"/>
              <a:gd name="connsiteY12" fmla="*/ 1228512 h 1267807"/>
              <a:gd name="connsiteX13" fmla="*/ 481262 w 2744019"/>
              <a:gd name="connsiteY13" fmla="*/ 1203369 h 1267807"/>
              <a:gd name="connsiteX14" fmla="*/ 0 w 2744019"/>
              <a:gd name="connsiteY14" fmla="*/ 767744 h 1267807"/>
              <a:gd name="connsiteX15" fmla="*/ 481264 w 2744019"/>
              <a:gd name="connsiteY15" fmla="*/ 332117 h 1267807"/>
              <a:gd name="connsiteX16" fmla="*/ 499461 w 2744019"/>
              <a:gd name="connsiteY16" fmla="*/ 306977 h 1267807"/>
              <a:gd name="connsiteX17" fmla="*/ 525574 w 2744019"/>
              <a:gd name="connsiteY17" fmla="*/ 292009 h 1267807"/>
              <a:gd name="connsiteX18" fmla="*/ 552450 w 2744019"/>
              <a:gd name="connsiteY18" fmla="*/ 267681 h 1267807"/>
              <a:gd name="connsiteX0" fmla="*/ 552450 w 2744282"/>
              <a:gd name="connsiteY0" fmla="*/ 231117 h 1231243"/>
              <a:gd name="connsiteX1" fmla="*/ 563103 w 2744282"/>
              <a:gd name="connsiteY1" fmla="*/ 239464 h 1231243"/>
              <a:gd name="connsiteX2" fmla="*/ 622092 w 2744282"/>
              <a:gd name="connsiteY2" fmla="*/ 231118 h 1231243"/>
              <a:gd name="connsiteX3" fmla="*/ 1469997 w 2744282"/>
              <a:gd name="connsiteY3" fmla="*/ 191835 h 1231243"/>
              <a:gd name="connsiteX4" fmla="*/ 2406861 w 2744282"/>
              <a:gd name="connsiteY4" fmla="*/ 12043 h 1231243"/>
              <a:gd name="connsiteX5" fmla="*/ 2743201 w 2744282"/>
              <a:gd name="connsiteY5" fmla="*/ 540681 h 1231243"/>
              <a:gd name="connsiteX6" fmla="*/ 2321136 w 2744282"/>
              <a:gd name="connsiteY6" fmla="*/ 1021693 h 1231243"/>
              <a:gd name="connsiteX7" fmla="*/ 860397 w 2744282"/>
              <a:gd name="connsiteY7" fmla="*/ 1224114 h 1231243"/>
              <a:gd name="connsiteX8" fmla="*/ 622092 w 2744282"/>
              <a:gd name="connsiteY8" fmla="*/ 1231243 h 1231243"/>
              <a:gd name="connsiteX9" fmla="*/ 563102 w 2744282"/>
              <a:gd name="connsiteY9" fmla="*/ 1222897 h 1231243"/>
              <a:gd name="connsiteX10" fmla="*/ 552450 w 2744282"/>
              <a:gd name="connsiteY10" fmla="*/ 1231243 h 1231243"/>
              <a:gd name="connsiteX11" fmla="*/ 525577 w 2744282"/>
              <a:gd name="connsiteY11" fmla="*/ 1206918 h 1231243"/>
              <a:gd name="connsiteX12" fmla="*/ 499461 w 2744282"/>
              <a:gd name="connsiteY12" fmla="*/ 1191948 h 1231243"/>
              <a:gd name="connsiteX13" fmla="*/ 481262 w 2744282"/>
              <a:gd name="connsiteY13" fmla="*/ 1166805 h 1231243"/>
              <a:gd name="connsiteX14" fmla="*/ 0 w 2744282"/>
              <a:gd name="connsiteY14" fmla="*/ 731180 h 1231243"/>
              <a:gd name="connsiteX15" fmla="*/ 481264 w 2744282"/>
              <a:gd name="connsiteY15" fmla="*/ 295553 h 1231243"/>
              <a:gd name="connsiteX16" fmla="*/ 499461 w 2744282"/>
              <a:gd name="connsiteY16" fmla="*/ 270413 h 1231243"/>
              <a:gd name="connsiteX17" fmla="*/ 525574 w 2744282"/>
              <a:gd name="connsiteY17" fmla="*/ 255445 h 1231243"/>
              <a:gd name="connsiteX18" fmla="*/ 552450 w 2744282"/>
              <a:gd name="connsiteY18" fmla="*/ 231117 h 1231243"/>
              <a:gd name="connsiteX0" fmla="*/ 552450 w 2772106"/>
              <a:gd name="connsiteY0" fmla="*/ 219108 h 1219234"/>
              <a:gd name="connsiteX1" fmla="*/ 563103 w 2772106"/>
              <a:gd name="connsiteY1" fmla="*/ 227455 h 1219234"/>
              <a:gd name="connsiteX2" fmla="*/ 622092 w 2772106"/>
              <a:gd name="connsiteY2" fmla="*/ 219109 h 1219234"/>
              <a:gd name="connsiteX3" fmla="*/ 1469997 w 2772106"/>
              <a:gd name="connsiteY3" fmla="*/ 179826 h 1219234"/>
              <a:gd name="connsiteX4" fmla="*/ 2406861 w 2772106"/>
              <a:gd name="connsiteY4" fmla="*/ 34 h 1219234"/>
              <a:gd name="connsiteX5" fmla="*/ 2698721 w 2772106"/>
              <a:gd name="connsiteY5" fmla="*/ 141727 h 1219234"/>
              <a:gd name="connsiteX6" fmla="*/ 2743201 w 2772106"/>
              <a:gd name="connsiteY6" fmla="*/ 528672 h 1219234"/>
              <a:gd name="connsiteX7" fmla="*/ 2321136 w 2772106"/>
              <a:gd name="connsiteY7" fmla="*/ 1009684 h 1219234"/>
              <a:gd name="connsiteX8" fmla="*/ 860397 w 2772106"/>
              <a:gd name="connsiteY8" fmla="*/ 1212105 h 1219234"/>
              <a:gd name="connsiteX9" fmla="*/ 622092 w 2772106"/>
              <a:gd name="connsiteY9" fmla="*/ 1219234 h 1219234"/>
              <a:gd name="connsiteX10" fmla="*/ 563102 w 2772106"/>
              <a:gd name="connsiteY10" fmla="*/ 1210888 h 1219234"/>
              <a:gd name="connsiteX11" fmla="*/ 552450 w 2772106"/>
              <a:gd name="connsiteY11" fmla="*/ 1219234 h 1219234"/>
              <a:gd name="connsiteX12" fmla="*/ 525577 w 2772106"/>
              <a:gd name="connsiteY12" fmla="*/ 1194909 h 1219234"/>
              <a:gd name="connsiteX13" fmla="*/ 499461 w 2772106"/>
              <a:gd name="connsiteY13" fmla="*/ 1179939 h 1219234"/>
              <a:gd name="connsiteX14" fmla="*/ 481262 w 2772106"/>
              <a:gd name="connsiteY14" fmla="*/ 1154796 h 1219234"/>
              <a:gd name="connsiteX15" fmla="*/ 0 w 2772106"/>
              <a:gd name="connsiteY15" fmla="*/ 719171 h 1219234"/>
              <a:gd name="connsiteX16" fmla="*/ 481264 w 2772106"/>
              <a:gd name="connsiteY16" fmla="*/ 283544 h 1219234"/>
              <a:gd name="connsiteX17" fmla="*/ 499461 w 2772106"/>
              <a:gd name="connsiteY17" fmla="*/ 258404 h 1219234"/>
              <a:gd name="connsiteX18" fmla="*/ 525574 w 2772106"/>
              <a:gd name="connsiteY18" fmla="*/ 243436 h 1219234"/>
              <a:gd name="connsiteX19" fmla="*/ 552450 w 2772106"/>
              <a:gd name="connsiteY19" fmla="*/ 219108 h 1219234"/>
              <a:gd name="connsiteX0" fmla="*/ 552450 w 2772106"/>
              <a:gd name="connsiteY0" fmla="*/ 219108 h 1219234"/>
              <a:gd name="connsiteX1" fmla="*/ 563103 w 2772106"/>
              <a:gd name="connsiteY1" fmla="*/ 227455 h 1219234"/>
              <a:gd name="connsiteX2" fmla="*/ 622092 w 2772106"/>
              <a:gd name="connsiteY2" fmla="*/ 219109 h 1219234"/>
              <a:gd name="connsiteX3" fmla="*/ 1469997 w 2772106"/>
              <a:gd name="connsiteY3" fmla="*/ 179826 h 1219234"/>
              <a:gd name="connsiteX4" fmla="*/ 2406861 w 2772106"/>
              <a:gd name="connsiteY4" fmla="*/ 34 h 1219234"/>
              <a:gd name="connsiteX5" fmla="*/ 2698721 w 2772106"/>
              <a:gd name="connsiteY5" fmla="*/ 141727 h 1219234"/>
              <a:gd name="connsiteX6" fmla="*/ 2743201 w 2772106"/>
              <a:gd name="connsiteY6" fmla="*/ 528672 h 1219234"/>
              <a:gd name="connsiteX7" fmla="*/ 2321136 w 2772106"/>
              <a:gd name="connsiteY7" fmla="*/ 1009684 h 1219234"/>
              <a:gd name="connsiteX8" fmla="*/ 1517621 w 2772106"/>
              <a:gd name="connsiteY8" fmla="*/ 1160901 h 1219234"/>
              <a:gd name="connsiteX9" fmla="*/ 860397 w 2772106"/>
              <a:gd name="connsiteY9" fmla="*/ 1212105 h 1219234"/>
              <a:gd name="connsiteX10" fmla="*/ 622092 w 2772106"/>
              <a:gd name="connsiteY10" fmla="*/ 1219234 h 1219234"/>
              <a:gd name="connsiteX11" fmla="*/ 563102 w 2772106"/>
              <a:gd name="connsiteY11" fmla="*/ 1210888 h 1219234"/>
              <a:gd name="connsiteX12" fmla="*/ 552450 w 2772106"/>
              <a:gd name="connsiteY12" fmla="*/ 1219234 h 1219234"/>
              <a:gd name="connsiteX13" fmla="*/ 525577 w 2772106"/>
              <a:gd name="connsiteY13" fmla="*/ 1194909 h 1219234"/>
              <a:gd name="connsiteX14" fmla="*/ 499461 w 2772106"/>
              <a:gd name="connsiteY14" fmla="*/ 1179939 h 1219234"/>
              <a:gd name="connsiteX15" fmla="*/ 481262 w 2772106"/>
              <a:gd name="connsiteY15" fmla="*/ 1154796 h 1219234"/>
              <a:gd name="connsiteX16" fmla="*/ 0 w 2772106"/>
              <a:gd name="connsiteY16" fmla="*/ 719171 h 1219234"/>
              <a:gd name="connsiteX17" fmla="*/ 481264 w 2772106"/>
              <a:gd name="connsiteY17" fmla="*/ 283544 h 1219234"/>
              <a:gd name="connsiteX18" fmla="*/ 499461 w 2772106"/>
              <a:gd name="connsiteY18" fmla="*/ 258404 h 1219234"/>
              <a:gd name="connsiteX19" fmla="*/ 525574 w 2772106"/>
              <a:gd name="connsiteY19" fmla="*/ 243436 h 1219234"/>
              <a:gd name="connsiteX20" fmla="*/ 552450 w 2772106"/>
              <a:gd name="connsiteY20" fmla="*/ 219108 h 1219234"/>
              <a:gd name="connsiteX0" fmla="*/ 552450 w 2772106"/>
              <a:gd name="connsiteY0" fmla="*/ 304812 h 1304938"/>
              <a:gd name="connsiteX1" fmla="*/ 563103 w 2772106"/>
              <a:gd name="connsiteY1" fmla="*/ 313159 h 1304938"/>
              <a:gd name="connsiteX2" fmla="*/ 622092 w 2772106"/>
              <a:gd name="connsiteY2" fmla="*/ 304813 h 1304938"/>
              <a:gd name="connsiteX3" fmla="*/ 1469997 w 2772106"/>
              <a:gd name="connsiteY3" fmla="*/ 265530 h 1304938"/>
              <a:gd name="connsiteX4" fmla="*/ 2416386 w 2772106"/>
              <a:gd name="connsiteY4" fmla="*/ 13 h 1304938"/>
              <a:gd name="connsiteX5" fmla="*/ 2698721 w 2772106"/>
              <a:gd name="connsiteY5" fmla="*/ 227431 h 1304938"/>
              <a:gd name="connsiteX6" fmla="*/ 2743201 w 2772106"/>
              <a:gd name="connsiteY6" fmla="*/ 614376 h 1304938"/>
              <a:gd name="connsiteX7" fmla="*/ 2321136 w 2772106"/>
              <a:gd name="connsiteY7" fmla="*/ 1095388 h 1304938"/>
              <a:gd name="connsiteX8" fmla="*/ 1517621 w 2772106"/>
              <a:gd name="connsiteY8" fmla="*/ 1246605 h 1304938"/>
              <a:gd name="connsiteX9" fmla="*/ 860397 w 2772106"/>
              <a:gd name="connsiteY9" fmla="*/ 1297809 h 1304938"/>
              <a:gd name="connsiteX10" fmla="*/ 622092 w 2772106"/>
              <a:gd name="connsiteY10" fmla="*/ 1304938 h 1304938"/>
              <a:gd name="connsiteX11" fmla="*/ 563102 w 2772106"/>
              <a:gd name="connsiteY11" fmla="*/ 1296592 h 1304938"/>
              <a:gd name="connsiteX12" fmla="*/ 552450 w 2772106"/>
              <a:gd name="connsiteY12" fmla="*/ 1304938 h 1304938"/>
              <a:gd name="connsiteX13" fmla="*/ 525577 w 2772106"/>
              <a:gd name="connsiteY13" fmla="*/ 1280613 h 1304938"/>
              <a:gd name="connsiteX14" fmla="*/ 499461 w 2772106"/>
              <a:gd name="connsiteY14" fmla="*/ 1265643 h 1304938"/>
              <a:gd name="connsiteX15" fmla="*/ 481262 w 2772106"/>
              <a:gd name="connsiteY15" fmla="*/ 1240500 h 1304938"/>
              <a:gd name="connsiteX16" fmla="*/ 0 w 2772106"/>
              <a:gd name="connsiteY16" fmla="*/ 804875 h 1304938"/>
              <a:gd name="connsiteX17" fmla="*/ 481264 w 2772106"/>
              <a:gd name="connsiteY17" fmla="*/ 369248 h 1304938"/>
              <a:gd name="connsiteX18" fmla="*/ 499461 w 2772106"/>
              <a:gd name="connsiteY18" fmla="*/ 344108 h 1304938"/>
              <a:gd name="connsiteX19" fmla="*/ 525574 w 2772106"/>
              <a:gd name="connsiteY19" fmla="*/ 329140 h 1304938"/>
              <a:gd name="connsiteX20" fmla="*/ 552450 w 2772106"/>
              <a:gd name="connsiteY20" fmla="*/ 304812 h 1304938"/>
              <a:gd name="connsiteX0" fmla="*/ 552450 w 2792423"/>
              <a:gd name="connsiteY0" fmla="*/ 304813 h 1304939"/>
              <a:gd name="connsiteX1" fmla="*/ 563103 w 2792423"/>
              <a:gd name="connsiteY1" fmla="*/ 313160 h 1304939"/>
              <a:gd name="connsiteX2" fmla="*/ 622092 w 2792423"/>
              <a:gd name="connsiteY2" fmla="*/ 304814 h 1304939"/>
              <a:gd name="connsiteX3" fmla="*/ 1469997 w 2792423"/>
              <a:gd name="connsiteY3" fmla="*/ 265531 h 1304939"/>
              <a:gd name="connsiteX4" fmla="*/ 2416386 w 2792423"/>
              <a:gd name="connsiteY4" fmla="*/ 14 h 1304939"/>
              <a:gd name="connsiteX5" fmla="*/ 2746346 w 2792423"/>
              <a:gd name="connsiteY5" fmla="*/ 217907 h 1304939"/>
              <a:gd name="connsiteX6" fmla="*/ 2743201 w 2792423"/>
              <a:gd name="connsiteY6" fmla="*/ 614377 h 1304939"/>
              <a:gd name="connsiteX7" fmla="*/ 2321136 w 2792423"/>
              <a:gd name="connsiteY7" fmla="*/ 1095389 h 1304939"/>
              <a:gd name="connsiteX8" fmla="*/ 1517621 w 2792423"/>
              <a:gd name="connsiteY8" fmla="*/ 1246606 h 1304939"/>
              <a:gd name="connsiteX9" fmla="*/ 860397 w 2792423"/>
              <a:gd name="connsiteY9" fmla="*/ 1297810 h 1304939"/>
              <a:gd name="connsiteX10" fmla="*/ 622092 w 2792423"/>
              <a:gd name="connsiteY10" fmla="*/ 1304939 h 1304939"/>
              <a:gd name="connsiteX11" fmla="*/ 563102 w 2792423"/>
              <a:gd name="connsiteY11" fmla="*/ 1296593 h 1304939"/>
              <a:gd name="connsiteX12" fmla="*/ 552450 w 2792423"/>
              <a:gd name="connsiteY12" fmla="*/ 1304939 h 1304939"/>
              <a:gd name="connsiteX13" fmla="*/ 525577 w 2792423"/>
              <a:gd name="connsiteY13" fmla="*/ 1280614 h 1304939"/>
              <a:gd name="connsiteX14" fmla="*/ 499461 w 2792423"/>
              <a:gd name="connsiteY14" fmla="*/ 1265644 h 1304939"/>
              <a:gd name="connsiteX15" fmla="*/ 481262 w 2792423"/>
              <a:gd name="connsiteY15" fmla="*/ 1240501 h 1304939"/>
              <a:gd name="connsiteX16" fmla="*/ 0 w 2792423"/>
              <a:gd name="connsiteY16" fmla="*/ 804876 h 1304939"/>
              <a:gd name="connsiteX17" fmla="*/ 481264 w 2792423"/>
              <a:gd name="connsiteY17" fmla="*/ 369249 h 1304939"/>
              <a:gd name="connsiteX18" fmla="*/ 499461 w 2792423"/>
              <a:gd name="connsiteY18" fmla="*/ 344109 h 1304939"/>
              <a:gd name="connsiteX19" fmla="*/ 525574 w 2792423"/>
              <a:gd name="connsiteY19" fmla="*/ 329141 h 1304939"/>
              <a:gd name="connsiteX20" fmla="*/ 552450 w 2792423"/>
              <a:gd name="connsiteY20" fmla="*/ 304813 h 1304939"/>
              <a:gd name="connsiteX0" fmla="*/ 552450 w 2787689"/>
              <a:gd name="connsiteY0" fmla="*/ 304813 h 1304939"/>
              <a:gd name="connsiteX1" fmla="*/ 563103 w 2787689"/>
              <a:gd name="connsiteY1" fmla="*/ 313160 h 1304939"/>
              <a:gd name="connsiteX2" fmla="*/ 622092 w 2787689"/>
              <a:gd name="connsiteY2" fmla="*/ 304814 h 1304939"/>
              <a:gd name="connsiteX3" fmla="*/ 1469997 w 2787689"/>
              <a:gd name="connsiteY3" fmla="*/ 265531 h 1304939"/>
              <a:gd name="connsiteX4" fmla="*/ 2416386 w 2787689"/>
              <a:gd name="connsiteY4" fmla="*/ 14 h 1304939"/>
              <a:gd name="connsiteX5" fmla="*/ 2746346 w 2787689"/>
              <a:gd name="connsiteY5" fmla="*/ 217907 h 1304939"/>
              <a:gd name="connsiteX6" fmla="*/ 2733676 w 2787689"/>
              <a:gd name="connsiteY6" fmla="*/ 681052 h 1304939"/>
              <a:gd name="connsiteX7" fmla="*/ 2321136 w 2787689"/>
              <a:gd name="connsiteY7" fmla="*/ 1095389 h 1304939"/>
              <a:gd name="connsiteX8" fmla="*/ 1517621 w 2787689"/>
              <a:gd name="connsiteY8" fmla="*/ 1246606 h 1304939"/>
              <a:gd name="connsiteX9" fmla="*/ 860397 w 2787689"/>
              <a:gd name="connsiteY9" fmla="*/ 1297810 h 1304939"/>
              <a:gd name="connsiteX10" fmla="*/ 622092 w 2787689"/>
              <a:gd name="connsiteY10" fmla="*/ 1304939 h 1304939"/>
              <a:gd name="connsiteX11" fmla="*/ 563102 w 2787689"/>
              <a:gd name="connsiteY11" fmla="*/ 1296593 h 1304939"/>
              <a:gd name="connsiteX12" fmla="*/ 552450 w 2787689"/>
              <a:gd name="connsiteY12" fmla="*/ 1304939 h 1304939"/>
              <a:gd name="connsiteX13" fmla="*/ 525577 w 2787689"/>
              <a:gd name="connsiteY13" fmla="*/ 1280614 h 1304939"/>
              <a:gd name="connsiteX14" fmla="*/ 499461 w 2787689"/>
              <a:gd name="connsiteY14" fmla="*/ 1265644 h 1304939"/>
              <a:gd name="connsiteX15" fmla="*/ 481262 w 2787689"/>
              <a:gd name="connsiteY15" fmla="*/ 1240501 h 1304939"/>
              <a:gd name="connsiteX16" fmla="*/ 0 w 2787689"/>
              <a:gd name="connsiteY16" fmla="*/ 804876 h 1304939"/>
              <a:gd name="connsiteX17" fmla="*/ 481264 w 2787689"/>
              <a:gd name="connsiteY17" fmla="*/ 369249 h 1304939"/>
              <a:gd name="connsiteX18" fmla="*/ 499461 w 2787689"/>
              <a:gd name="connsiteY18" fmla="*/ 344109 h 1304939"/>
              <a:gd name="connsiteX19" fmla="*/ 525574 w 2787689"/>
              <a:gd name="connsiteY19" fmla="*/ 329141 h 1304939"/>
              <a:gd name="connsiteX20" fmla="*/ 552450 w 2787689"/>
              <a:gd name="connsiteY20" fmla="*/ 304813 h 1304939"/>
              <a:gd name="connsiteX0" fmla="*/ 552450 w 2787689"/>
              <a:gd name="connsiteY0" fmla="*/ 304813 h 1304939"/>
              <a:gd name="connsiteX1" fmla="*/ 563103 w 2787689"/>
              <a:gd name="connsiteY1" fmla="*/ 313160 h 1304939"/>
              <a:gd name="connsiteX2" fmla="*/ 622092 w 2787689"/>
              <a:gd name="connsiteY2" fmla="*/ 304814 h 1304939"/>
              <a:gd name="connsiteX3" fmla="*/ 1469997 w 2787689"/>
              <a:gd name="connsiteY3" fmla="*/ 265531 h 1304939"/>
              <a:gd name="connsiteX4" fmla="*/ 2416386 w 2787689"/>
              <a:gd name="connsiteY4" fmla="*/ 14 h 1304939"/>
              <a:gd name="connsiteX5" fmla="*/ 2746346 w 2787689"/>
              <a:gd name="connsiteY5" fmla="*/ 217907 h 1304939"/>
              <a:gd name="connsiteX6" fmla="*/ 2733676 w 2787689"/>
              <a:gd name="connsiteY6" fmla="*/ 681052 h 1304939"/>
              <a:gd name="connsiteX7" fmla="*/ 2321136 w 2787689"/>
              <a:gd name="connsiteY7" fmla="*/ 1095389 h 1304939"/>
              <a:gd name="connsiteX8" fmla="*/ 1517621 w 2787689"/>
              <a:gd name="connsiteY8" fmla="*/ 1246606 h 1304939"/>
              <a:gd name="connsiteX9" fmla="*/ 860397 w 2787689"/>
              <a:gd name="connsiteY9" fmla="*/ 1297810 h 1304939"/>
              <a:gd name="connsiteX10" fmla="*/ 622092 w 2787689"/>
              <a:gd name="connsiteY10" fmla="*/ 1304939 h 1304939"/>
              <a:gd name="connsiteX11" fmla="*/ 563102 w 2787689"/>
              <a:gd name="connsiteY11" fmla="*/ 1296593 h 1304939"/>
              <a:gd name="connsiteX12" fmla="*/ 663355 w 2787689"/>
              <a:gd name="connsiteY12" fmla="*/ 975062 h 1304939"/>
              <a:gd name="connsiteX13" fmla="*/ 525577 w 2787689"/>
              <a:gd name="connsiteY13" fmla="*/ 1280614 h 1304939"/>
              <a:gd name="connsiteX14" fmla="*/ 499461 w 2787689"/>
              <a:gd name="connsiteY14" fmla="*/ 1265644 h 1304939"/>
              <a:gd name="connsiteX15" fmla="*/ 481262 w 2787689"/>
              <a:gd name="connsiteY15" fmla="*/ 1240501 h 1304939"/>
              <a:gd name="connsiteX16" fmla="*/ 0 w 2787689"/>
              <a:gd name="connsiteY16" fmla="*/ 804876 h 1304939"/>
              <a:gd name="connsiteX17" fmla="*/ 481264 w 2787689"/>
              <a:gd name="connsiteY17" fmla="*/ 369249 h 1304939"/>
              <a:gd name="connsiteX18" fmla="*/ 499461 w 2787689"/>
              <a:gd name="connsiteY18" fmla="*/ 344109 h 1304939"/>
              <a:gd name="connsiteX19" fmla="*/ 525574 w 2787689"/>
              <a:gd name="connsiteY19" fmla="*/ 329141 h 1304939"/>
              <a:gd name="connsiteX20" fmla="*/ 552450 w 2787689"/>
              <a:gd name="connsiteY20" fmla="*/ 304813 h 1304939"/>
              <a:gd name="connsiteX0" fmla="*/ 552450 w 2787689"/>
              <a:gd name="connsiteY0" fmla="*/ 304813 h 1297810"/>
              <a:gd name="connsiteX1" fmla="*/ 563103 w 2787689"/>
              <a:gd name="connsiteY1" fmla="*/ 313160 h 1297810"/>
              <a:gd name="connsiteX2" fmla="*/ 622092 w 2787689"/>
              <a:gd name="connsiteY2" fmla="*/ 304814 h 1297810"/>
              <a:gd name="connsiteX3" fmla="*/ 1469997 w 2787689"/>
              <a:gd name="connsiteY3" fmla="*/ 265531 h 1297810"/>
              <a:gd name="connsiteX4" fmla="*/ 2416386 w 2787689"/>
              <a:gd name="connsiteY4" fmla="*/ 14 h 1297810"/>
              <a:gd name="connsiteX5" fmla="*/ 2746346 w 2787689"/>
              <a:gd name="connsiteY5" fmla="*/ 217907 h 1297810"/>
              <a:gd name="connsiteX6" fmla="*/ 2733676 w 2787689"/>
              <a:gd name="connsiteY6" fmla="*/ 681052 h 1297810"/>
              <a:gd name="connsiteX7" fmla="*/ 2321136 w 2787689"/>
              <a:gd name="connsiteY7" fmla="*/ 1095389 h 1297810"/>
              <a:gd name="connsiteX8" fmla="*/ 1517621 w 2787689"/>
              <a:gd name="connsiteY8" fmla="*/ 1246606 h 1297810"/>
              <a:gd name="connsiteX9" fmla="*/ 860397 w 2787689"/>
              <a:gd name="connsiteY9" fmla="*/ 1297810 h 1297810"/>
              <a:gd name="connsiteX10" fmla="*/ 924560 w 2787689"/>
              <a:gd name="connsiteY10" fmla="*/ 975062 h 1297810"/>
              <a:gd name="connsiteX11" fmla="*/ 563102 w 2787689"/>
              <a:gd name="connsiteY11" fmla="*/ 1296593 h 1297810"/>
              <a:gd name="connsiteX12" fmla="*/ 663355 w 2787689"/>
              <a:gd name="connsiteY12" fmla="*/ 975062 h 1297810"/>
              <a:gd name="connsiteX13" fmla="*/ 525577 w 2787689"/>
              <a:gd name="connsiteY13" fmla="*/ 1280614 h 1297810"/>
              <a:gd name="connsiteX14" fmla="*/ 499461 w 2787689"/>
              <a:gd name="connsiteY14" fmla="*/ 1265644 h 1297810"/>
              <a:gd name="connsiteX15" fmla="*/ 481262 w 2787689"/>
              <a:gd name="connsiteY15" fmla="*/ 1240501 h 1297810"/>
              <a:gd name="connsiteX16" fmla="*/ 0 w 2787689"/>
              <a:gd name="connsiteY16" fmla="*/ 804876 h 1297810"/>
              <a:gd name="connsiteX17" fmla="*/ 481264 w 2787689"/>
              <a:gd name="connsiteY17" fmla="*/ 369249 h 1297810"/>
              <a:gd name="connsiteX18" fmla="*/ 499461 w 2787689"/>
              <a:gd name="connsiteY18" fmla="*/ 344109 h 1297810"/>
              <a:gd name="connsiteX19" fmla="*/ 525574 w 2787689"/>
              <a:gd name="connsiteY19" fmla="*/ 329141 h 1297810"/>
              <a:gd name="connsiteX20" fmla="*/ 552450 w 2787689"/>
              <a:gd name="connsiteY20" fmla="*/ 304813 h 1297810"/>
              <a:gd name="connsiteX0" fmla="*/ 552450 w 2787689"/>
              <a:gd name="connsiteY0" fmla="*/ 304813 h 1296593"/>
              <a:gd name="connsiteX1" fmla="*/ 563103 w 2787689"/>
              <a:gd name="connsiteY1" fmla="*/ 313160 h 1296593"/>
              <a:gd name="connsiteX2" fmla="*/ 622092 w 2787689"/>
              <a:gd name="connsiteY2" fmla="*/ 304814 h 1296593"/>
              <a:gd name="connsiteX3" fmla="*/ 1469997 w 2787689"/>
              <a:gd name="connsiteY3" fmla="*/ 265531 h 1296593"/>
              <a:gd name="connsiteX4" fmla="*/ 2416386 w 2787689"/>
              <a:gd name="connsiteY4" fmla="*/ 14 h 1296593"/>
              <a:gd name="connsiteX5" fmla="*/ 2746346 w 2787689"/>
              <a:gd name="connsiteY5" fmla="*/ 217907 h 1296593"/>
              <a:gd name="connsiteX6" fmla="*/ 2733676 w 2787689"/>
              <a:gd name="connsiteY6" fmla="*/ 681052 h 1296593"/>
              <a:gd name="connsiteX7" fmla="*/ 2321136 w 2787689"/>
              <a:gd name="connsiteY7" fmla="*/ 1095389 h 1296593"/>
              <a:gd name="connsiteX8" fmla="*/ 1517621 w 2787689"/>
              <a:gd name="connsiteY8" fmla="*/ 1246606 h 1296593"/>
              <a:gd name="connsiteX9" fmla="*/ 1183030 w 2787689"/>
              <a:gd name="connsiteY9" fmla="*/ 887475 h 1296593"/>
              <a:gd name="connsiteX10" fmla="*/ 924560 w 2787689"/>
              <a:gd name="connsiteY10" fmla="*/ 975062 h 1296593"/>
              <a:gd name="connsiteX11" fmla="*/ 563102 w 2787689"/>
              <a:gd name="connsiteY11" fmla="*/ 1296593 h 1296593"/>
              <a:gd name="connsiteX12" fmla="*/ 663355 w 2787689"/>
              <a:gd name="connsiteY12" fmla="*/ 975062 h 1296593"/>
              <a:gd name="connsiteX13" fmla="*/ 525577 w 2787689"/>
              <a:gd name="connsiteY13" fmla="*/ 1280614 h 1296593"/>
              <a:gd name="connsiteX14" fmla="*/ 499461 w 2787689"/>
              <a:gd name="connsiteY14" fmla="*/ 1265644 h 1296593"/>
              <a:gd name="connsiteX15" fmla="*/ 481262 w 2787689"/>
              <a:gd name="connsiteY15" fmla="*/ 1240501 h 1296593"/>
              <a:gd name="connsiteX16" fmla="*/ 0 w 2787689"/>
              <a:gd name="connsiteY16" fmla="*/ 804876 h 1296593"/>
              <a:gd name="connsiteX17" fmla="*/ 481264 w 2787689"/>
              <a:gd name="connsiteY17" fmla="*/ 369249 h 1296593"/>
              <a:gd name="connsiteX18" fmla="*/ 499461 w 2787689"/>
              <a:gd name="connsiteY18" fmla="*/ 344109 h 1296593"/>
              <a:gd name="connsiteX19" fmla="*/ 525574 w 2787689"/>
              <a:gd name="connsiteY19" fmla="*/ 329141 h 1296593"/>
              <a:gd name="connsiteX20" fmla="*/ 552450 w 2787689"/>
              <a:gd name="connsiteY20" fmla="*/ 304813 h 1296593"/>
              <a:gd name="connsiteX0" fmla="*/ 552450 w 2787689"/>
              <a:gd name="connsiteY0" fmla="*/ 304813 h 1296593"/>
              <a:gd name="connsiteX1" fmla="*/ 563103 w 2787689"/>
              <a:gd name="connsiteY1" fmla="*/ 313160 h 1296593"/>
              <a:gd name="connsiteX2" fmla="*/ 622092 w 2787689"/>
              <a:gd name="connsiteY2" fmla="*/ 304814 h 1296593"/>
              <a:gd name="connsiteX3" fmla="*/ 1469997 w 2787689"/>
              <a:gd name="connsiteY3" fmla="*/ 265531 h 1296593"/>
              <a:gd name="connsiteX4" fmla="*/ 2416386 w 2787689"/>
              <a:gd name="connsiteY4" fmla="*/ 14 h 1296593"/>
              <a:gd name="connsiteX5" fmla="*/ 2746346 w 2787689"/>
              <a:gd name="connsiteY5" fmla="*/ 217907 h 1296593"/>
              <a:gd name="connsiteX6" fmla="*/ 2733676 w 2787689"/>
              <a:gd name="connsiteY6" fmla="*/ 681052 h 1296593"/>
              <a:gd name="connsiteX7" fmla="*/ 2321136 w 2787689"/>
              <a:gd name="connsiteY7" fmla="*/ 1095389 h 1296593"/>
              <a:gd name="connsiteX8" fmla="*/ 1527703 w 2787689"/>
              <a:gd name="connsiteY8" fmla="*/ 1117873 h 1296593"/>
              <a:gd name="connsiteX9" fmla="*/ 1183030 w 2787689"/>
              <a:gd name="connsiteY9" fmla="*/ 887475 h 1296593"/>
              <a:gd name="connsiteX10" fmla="*/ 924560 w 2787689"/>
              <a:gd name="connsiteY10" fmla="*/ 975062 h 1296593"/>
              <a:gd name="connsiteX11" fmla="*/ 563102 w 2787689"/>
              <a:gd name="connsiteY11" fmla="*/ 1296593 h 1296593"/>
              <a:gd name="connsiteX12" fmla="*/ 663355 w 2787689"/>
              <a:gd name="connsiteY12" fmla="*/ 975062 h 1296593"/>
              <a:gd name="connsiteX13" fmla="*/ 525577 w 2787689"/>
              <a:gd name="connsiteY13" fmla="*/ 1280614 h 1296593"/>
              <a:gd name="connsiteX14" fmla="*/ 499461 w 2787689"/>
              <a:gd name="connsiteY14" fmla="*/ 1265644 h 1296593"/>
              <a:gd name="connsiteX15" fmla="*/ 481262 w 2787689"/>
              <a:gd name="connsiteY15" fmla="*/ 1240501 h 1296593"/>
              <a:gd name="connsiteX16" fmla="*/ 0 w 2787689"/>
              <a:gd name="connsiteY16" fmla="*/ 804876 h 1296593"/>
              <a:gd name="connsiteX17" fmla="*/ 481264 w 2787689"/>
              <a:gd name="connsiteY17" fmla="*/ 369249 h 1296593"/>
              <a:gd name="connsiteX18" fmla="*/ 499461 w 2787689"/>
              <a:gd name="connsiteY18" fmla="*/ 344109 h 1296593"/>
              <a:gd name="connsiteX19" fmla="*/ 525574 w 2787689"/>
              <a:gd name="connsiteY19" fmla="*/ 329141 h 1296593"/>
              <a:gd name="connsiteX20" fmla="*/ 552450 w 2787689"/>
              <a:gd name="connsiteY20" fmla="*/ 304813 h 1296593"/>
              <a:gd name="connsiteX0" fmla="*/ 552450 w 2787689"/>
              <a:gd name="connsiteY0" fmla="*/ 304813 h 1296593"/>
              <a:gd name="connsiteX1" fmla="*/ 563103 w 2787689"/>
              <a:gd name="connsiteY1" fmla="*/ 313160 h 1296593"/>
              <a:gd name="connsiteX2" fmla="*/ 622092 w 2787689"/>
              <a:gd name="connsiteY2" fmla="*/ 304814 h 1296593"/>
              <a:gd name="connsiteX3" fmla="*/ 1469997 w 2787689"/>
              <a:gd name="connsiteY3" fmla="*/ 265531 h 1296593"/>
              <a:gd name="connsiteX4" fmla="*/ 2416386 w 2787689"/>
              <a:gd name="connsiteY4" fmla="*/ 14 h 1296593"/>
              <a:gd name="connsiteX5" fmla="*/ 2746346 w 2787689"/>
              <a:gd name="connsiteY5" fmla="*/ 217907 h 1296593"/>
              <a:gd name="connsiteX6" fmla="*/ 2733676 w 2787689"/>
              <a:gd name="connsiteY6" fmla="*/ 681052 h 1296593"/>
              <a:gd name="connsiteX7" fmla="*/ 2321136 w 2787689"/>
              <a:gd name="connsiteY7" fmla="*/ 1095389 h 1296593"/>
              <a:gd name="connsiteX8" fmla="*/ 1527703 w 2787689"/>
              <a:gd name="connsiteY8" fmla="*/ 1117873 h 1296593"/>
              <a:gd name="connsiteX9" fmla="*/ 1183030 w 2787689"/>
              <a:gd name="connsiteY9" fmla="*/ 887475 h 1296593"/>
              <a:gd name="connsiteX10" fmla="*/ 924560 w 2787689"/>
              <a:gd name="connsiteY10" fmla="*/ 975062 h 1296593"/>
              <a:gd name="connsiteX11" fmla="*/ 563102 w 2787689"/>
              <a:gd name="connsiteY11" fmla="*/ 1296593 h 1296593"/>
              <a:gd name="connsiteX12" fmla="*/ 663355 w 2787689"/>
              <a:gd name="connsiteY12" fmla="*/ 975062 h 1296593"/>
              <a:gd name="connsiteX13" fmla="*/ 525577 w 2787689"/>
              <a:gd name="connsiteY13" fmla="*/ 1280614 h 1296593"/>
              <a:gd name="connsiteX14" fmla="*/ 499461 w 2787689"/>
              <a:gd name="connsiteY14" fmla="*/ 1265644 h 1296593"/>
              <a:gd name="connsiteX15" fmla="*/ 834142 w 2787689"/>
              <a:gd name="connsiteY15" fmla="*/ 822121 h 1296593"/>
              <a:gd name="connsiteX16" fmla="*/ 0 w 2787689"/>
              <a:gd name="connsiteY16" fmla="*/ 804876 h 1296593"/>
              <a:gd name="connsiteX17" fmla="*/ 481264 w 2787689"/>
              <a:gd name="connsiteY17" fmla="*/ 369249 h 1296593"/>
              <a:gd name="connsiteX18" fmla="*/ 499461 w 2787689"/>
              <a:gd name="connsiteY18" fmla="*/ 344109 h 1296593"/>
              <a:gd name="connsiteX19" fmla="*/ 525574 w 2787689"/>
              <a:gd name="connsiteY19" fmla="*/ 329141 h 1296593"/>
              <a:gd name="connsiteX20" fmla="*/ 552450 w 2787689"/>
              <a:gd name="connsiteY20" fmla="*/ 304813 h 1296593"/>
              <a:gd name="connsiteX0" fmla="*/ 139076 w 2374315"/>
              <a:gd name="connsiteY0" fmla="*/ 304813 h 1296593"/>
              <a:gd name="connsiteX1" fmla="*/ 149729 w 2374315"/>
              <a:gd name="connsiteY1" fmla="*/ 313160 h 1296593"/>
              <a:gd name="connsiteX2" fmla="*/ 208718 w 2374315"/>
              <a:gd name="connsiteY2" fmla="*/ 304814 h 1296593"/>
              <a:gd name="connsiteX3" fmla="*/ 1056623 w 2374315"/>
              <a:gd name="connsiteY3" fmla="*/ 265531 h 1296593"/>
              <a:gd name="connsiteX4" fmla="*/ 2003012 w 2374315"/>
              <a:gd name="connsiteY4" fmla="*/ 14 h 1296593"/>
              <a:gd name="connsiteX5" fmla="*/ 2332972 w 2374315"/>
              <a:gd name="connsiteY5" fmla="*/ 217907 h 1296593"/>
              <a:gd name="connsiteX6" fmla="*/ 2320302 w 2374315"/>
              <a:gd name="connsiteY6" fmla="*/ 681052 h 1296593"/>
              <a:gd name="connsiteX7" fmla="*/ 1907762 w 2374315"/>
              <a:gd name="connsiteY7" fmla="*/ 1095389 h 1296593"/>
              <a:gd name="connsiteX8" fmla="*/ 1114329 w 2374315"/>
              <a:gd name="connsiteY8" fmla="*/ 1117873 h 1296593"/>
              <a:gd name="connsiteX9" fmla="*/ 769656 w 2374315"/>
              <a:gd name="connsiteY9" fmla="*/ 887475 h 1296593"/>
              <a:gd name="connsiteX10" fmla="*/ 511186 w 2374315"/>
              <a:gd name="connsiteY10" fmla="*/ 975062 h 1296593"/>
              <a:gd name="connsiteX11" fmla="*/ 149728 w 2374315"/>
              <a:gd name="connsiteY11" fmla="*/ 1296593 h 1296593"/>
              <a:gd name="connsiteX12" fmla="*/ 249981 w 2374315"/>
              <a:gd name="connsiteY12" fmla="*/ 975062 h 1296593"/>
              <a:gd name="connsiteX13" fmla="*/ 112203 w 2374315"/>
              <a:gd name="connsiteY13" fmla="*/ 1280614 h 1296593"/>
              <a:gd name="connsiteX14" fmla="*/ 86087 w 2374315"/>
              <a:gd name="connsiteY14" fmla="*/ 1265644 h 1296593"/>
              <a:gd name="connsiteX15" fmla="*/ 420768 w 2374315"/>
              <a:gd name="connsiteY15" fmla="*/ 822121 h 1296593"/>
              <a:gd name="connsiteX16" fmla="*/ 0 w 2374315"/>
              <a:gd name="connsiteY16" fmla="*/ 917517 h 1296593"/>
              <a:gd name="connsiteX17" fmla="*/ 67890 w 2374315"/>
              <a:gd name="connsiteY17" fmla="*/ 369249 h 1296593"/>
              <a:gd name="connsiteX18" fmla="*/ 86087 w 2374315"/>
              <a:gd name="connsiteY18" fmla="*/ 344109 h 1296593"/>
              <a:gd name="connsiteX19" fmla="*/ 112200 w 2374315"/>
              <a:gd name="connsiteY19" fmla="*/ 329141 h 1296593"/>
              <a:gd name="connsiteX20" fmla="*/ 139076 w 2374315"/>
              <a:gd name="connsiteY20" fmla="*/ 304813 h 1296593"/>
              <a:gd name="connsiteX0" fmla="*/ 38253 w 2374315"/>
              <a:gd name="connsiteY0" fmla="*/ 723194 h 1296593"/>
              <a:gd name="connsiteX1" fmla="*/ 149729 w 2374315"/>
              <a:gd name="connsiteY1" fmla="*/ 313160 h 1296593"/>
              <a:gd name="connsiteX2" fmla="*/ 208718 w 2374315"/>
              <a:gd name="connsiteY2" fmla="*/ 304814 h 1296593"/>
              <a:gd name="connsiteX3" fmla="*/ 1056623 w 2374315"/>
              <a:gd name="connsiteY3" fmla="*/ 265531 h 1296593"/>
              <a:gd name="connsiteX4" fmla="*/ 2003012 w 2374315"/>
              <a:gd name="connsiteY4" fmla="*/ 14 h 1296593"/>
              <a:gd name="connsiteX5" fmla="*/ 2332972 w 2374315"/>
              <a:gd name="connsiteY5" fmla="*/ 217907 h 1296593"/>
              <a:gd name="connsiteX6" fmla="*/ 2320302 w 2374315"/>
              <a:gd name="connsiteY6" fmla="*/ 681052 h 1296593"/>
              <a:gd name="connsiteX7" fmla="*/ 1907762 w 2374315"/>
              <a:gd name="connsiteY7" fmla="*/ 1095389 h 1296593"/>
              <a:gd name="connsiteX8" fmla="*/ 1114329 w 2374315"/>
              <a:gd name="connsiteY8" fmla="*/ 1117873 h 1296593"/>
              <a:gd name="connsiteX9" fmla="*/ 769656 w 2374315"/>
              <a:gd name="connsiteY9" fmla="*/ 887475 h 1296593"/>
              <a:gd name="connsiteX10" fmla="*/ 511186 w 2374315"/>
              <a:gd name="connsiteY10" fmla="*/ 975062 h 1296593"/>
              <a:gd name="connsiteX11" fmla="*/ 149728 w 2374315"/>
              <a:gd name="connsiteY11" fmla="*/ 1296593 h 1296593"/>
              <a:gd name="connsiteX12" fmla="*/ 249981 w 2374315"/>
              <a:gd name="connsiteY12" fmla="*/ 975062 h 1296593"/>
              <a:gd name="connsiteX13" fmla="*/ 112203 w 2374315"/>
              <a:gd name="connsiteY13" fmla="*/ 1280614 h 1296593"/>
              <a:gd name="connsiteX14" fmla="*/ 86087 w 2374315"/>
              <a:gd name="connsiteY14" fmla="*/ 1265644 h 1296593"/>
              <a:gd name="connsiteX15" fmla="*/ 420768 w 2374315"/>
              <a:gd name="connsiteY15" fmla="*/ 822121 h 1296593"/>
              <a:gd name="connsiteX16" fmla="*/ 0 w 2374315"/>
              <a:gd name="connsiteY16" fmla="*/ 917517 h 1296593"/>
              <a:gd name="connsiteX17" fmla="*/ 67890 w 2374315"/>
              <a:gd name="connsiteY17" fmla="*/ 369249 h 1296593"/>
              <a:gd name="connsiteX18" fmla="*/ 86087 w 2374315"/>
              <a:gd name="connsiteY18" fmla="*/ 344109 h 1296593"/>
              <a:gd name="connsiteX19" fmla="*/ 112200 w 2374315"/>
              <a:gd name="connsiteY19" fmla="*/ 329141 h 1296593"/>
              <a:gd name="connsiteX20" fmla="*/ 38253 w 2374315"/>
              <a:gd name="connsiteY20" fmla="*/ 723194 h 1296593"/>
              <a:gd name="connsiteX0" fmla="*/ 38253 w 2374315"/>
              <a:gd name="connsiteY0" fmla="*/ 723194 h 1296593"/>
              <a:gd name="connsiteX1" fmla="*/ 149729 w 2374315"/>
              <a:gd name="connsiteY1" fmla="*/ 313160 h 1296593"/>
              <a:gd name="connsiteX2" fmla="*/ 289377 w 2374315"/>
              <a:gd name="connsiteY2" fmla="*/ 771470 h 1296593"/>
              <a:gd name="connsiteX3" fmla="*/ 1056623 w 2374315"/>
              <a:gd name="connsiteY3" fmla="*/ 265531 h 1296593"/>
              <a:gd name="connsiteX4" fmla="*/ 2003012 w 2374315"/>
              <a:gd name="connsiteY4" fmla="*/ 14 h 1296593"/>
              <a:gd name="connsiteX5" fmla="*/ 2332972 w 2374315"/>
              <a:gd name="connsiteY5" fmla="*/ 217907 h 1296593"/>
              <a:gd name="connsiteX6" fmla="*/ 2320302 w 2374315"/>
              <a:gd name="connsiteY6" fmla="*/ 681052 h 1296593"/>
              <a:gd name="connsiteX7" fmla="*/ 1907762 w 2374315"/>
              <a:gd name="connsiteY7" fmla="*/ 1095389 h 1296593"/>
              <a:gd name="connsiteX8" fmla="*/ 1114329 w 2374315"/>
              <a:gd name="connsiteY8" fmla="*/ 1117873 h 1296593"/>
              <a:gd name="connsiteX9" fmla="*/ 769656 w 2374315"/>
              <a:gd name="connsiteY9" fmla="*/ 887475 h 1296593"/>
              <a:gd name="connsiteX10" fmla="*/ 511186 w 2374315"/>
              <a:gd name="connsiteY10" fmla="*/ 975062 h 1296593"/>
              <a:gd name="connsiteX11" fmla="*/ 149728 w 2374315"/>
              <a:gd name="connsiteY11" fmla="*/ 1296593 h 1296593"/>
              <a:gd name="connsiteX12" fmla="*/ 249981 w 2374315"/>
              <a:gd name="connsiteY12" fmla="*/ 975062 h 1296593"/>
              <a:gd name="connsiteX13" fmla="*/ 112203 w 2374315"/>
              <a:gd name="connsiteY13" fmla="*/ 1280614 h 1296593"/>
              <a:gd name="connsiteX14" fmla="*/ 86087 w 2374315"/>
              <a:gd name="connsiteY14" fmla="*/ 1265644 h 1296593"/>
              <a:gd name="connsiteX15" fmla="*/ 420768 w 2374315"/>
              <a:gd name="connsiteY15" fmla="*/ 822121 h 1296593"/>
              <a:gd name="connsiteX16" fmla="*/ 0 w 2374315"/>
              <a:gd name="connsiteY16" fmla="*/ 917517 h 1296593"/>
              <a:gd name="connsiteX17" fmla="*/ 67890 w 2374315"/>
              <a:gd name="connsiteY17" fmla="*/ 369249 h 1296593"/>
              <a:gd name="connsiteX18" fmla="*/ 86087 w 2374315"/>
              <a:gd name="connsiteY18" fmla="*/ 344109 h 1296593"/>
              <a:gd name="connsiteX19" fmla="*/ 112200 w 2374315"/>
              <a:gd name="connsiteY19" fmla="*/ 329141 h 1296593"/>
              <a:gd name="connsiteX20" fmla="*/ 38253 w 2374315"/>
              <a:gd name="connsiteY20" fmla="*/ 723194 h 1296593"/>
              <a:gd name="connsiteX0" fmla="*/ 38253 w 2374315"/>
              <a:gd name="connsiteY0" fmla="*/ 723194 h 1296593"/>
              <a:gd name="connsiteX1" fmla="*/ 149729 w 2374315"/>
              <a:gd name="connsiteY1" fmla="*/ 313160 h 1296593"/>
              <a:gd name="connsiteX2" fmla="*/ 289377 w 2374315"/>
              <a:gd name="connsiteY2" fmla="*/ 771470 h 1296593"/>
              <a:gd name="connsiteX3" fmla="*/ 146130 w 2374315"/>
              <a:gd name="connsiteY3" fmla="*/ 492314 h 1296593"/>
              <a:gd name="connsiteX4" fmla="*/ 1056623 w 2374315"/>
              <a:gd name="connsiteY4" fmla="*/ 265531 h 1296593"/>
              <a:gd name="connsiteX5" fmla="*/ 2003012 w 2374315"/>
              <a:gd name="connsiteY5" fmla="*/ 14 h 1296593"/>
              <a:gd name="connsiteX6" fmla="*/ 2332972 w 2374315"/>
              <a:gd name="connsiteY6" fmla="*/ 217907 h 1296593"/>
              <a:gd name="connsiteX7" fmla="*/ 2320302 w 2374315"/>
              <a:gd name="connsiteY7" fmla="*/ 681052 h 1296593"/>
              <a:gd name="connsiteX8" fmla="*/ 1907762 w 2374315"/>
              <a:gd name="connsiteY8" fmla="*/ 1095389 h 1296593"/>
              <a:gd name="connsiteX9" fmla="*/ 1114329 w 2374315"/>
              <a:gd name="connsiteY9" fmla="*/ 1117873 h 1296593"/>
              <a:gd name="connsiteX10" fmla="*/ 769656 w 2374315"/>
              <a:gd name="connsiteY10" fmla="*/ 887475 h 1296593"/>
              <a:gd name="connsiteX11" fmla="*/ 511186 w 2374315"/>
              <a:gd name="connsiteY11" fmla="*/ 975062 h 1296593"/>
              <a:gd name="connsiteX12" fmla="*/ 149728 w 2374315"/>
              <a:gd name="connsiteY12" fmla="*/ 1296593 h 1296593"/>
              <a:gd name="connsiteX13" fmla="*/ 249981 w 2374315"/>
              <a:gd name="connsiteY13" fmla="*/ 975062 h 1296593"/>
              <a:gd name="connsiteX14" fmla="*/ 112203 w 2374315"/>
              <a:gd name="connsiteY14" fmla="*/ 1280614 h 1296593"/>
              <a:gd name="connsiteX15" fmla="*/ 86087 w 2374315"/>
              <a:gd name="connsiteY15" fmla="*/ 1265644 h 1296593"/>
              <a:gd name="connsiteX16" fmla="*/ 420768 w 2374315"/>
              <a:gd name="connsiteY16" fmla="*/ 822121 h 1296593"/>
              <a:gd name="connsiteX17" fmla="*/ 0 w 2374315"/>
              <a:gd name="connsiteY17" fmla="*/ 917517 h 1296593"/>
              <a:gd name="connsiteX18" fmla="*/ 67890 w 2374315"/>
              <a:gd name="connsiteY18" fmla="*/ 369249 h 1296593"/>
              <a:gd name="connsiteX19" fmla="*/ 86087 w 2374315"/>
              <a:gd name="connsiteY19" fmla="*/ 344109 h 1296593"/>
              <a:gd name="connsiteX20" fmla="*/ 112200 w 2374315"/>
              <a:gd name="connsiteY20" fmla="*/ 329141 h 1296593"/>
              <a:gd name="connsiteX21" fmla="*/ 38253 w 2374315"/>
              <a:gd name="connsiteY21" fmla="*/ 723194 h 1296593"/>
              <a:gd name="connsiteX0" fmla="*/ 38253 w 2374315"/>
              <a:gd name="connsiteY0" fmla="*/ 723194 h 1296593"/>
              <a:gd name="connsiteX1" fmla="*/ 149729 w 2374315"/>
              <a:gd name="connsiteY1" fmla="*/ 313160 h 1296593"/>
              <a:gd name="connsiteX2" fmla="*/ 289377 w 2374315"/>
              <a:gd name="connsiteY2" fmla="*/ 771470 h 1296593"/>
              <a:gd name="connsiteX3" fmla="*/ 146130 w 2374315"/>
              <a:gd name="connsiteY3" fmla="*/ 492314 h 1296593"/>
              <a:gd name="connsiteX4" fmla="*/ 1056623 w 2374315"/>
              <a:gd name="connsiteY4" fmla="*/ 265531 h 1296593"/>
              <a:gd name="connsiteX5" fmla="*/ 2003012 w 2374315"/>
              <a:gd name="connsiteY5" fmla="*/ 14 h 1296593"/>
              <a:gd name="connsiteX6" fmla="*/ 2332972 w 2374315"/>
              <a:gd name="connsiteY6" fmla="*/ 217907 h 1296593"/>
              <a:gd name="connsiteX7" fmla="*/ 2320302 w 2374315"/>
              <a:gd name="connsiteY7" fmla="*/ 681052 h 1296593"/>
              <a:gd name="connsiteX8" fmla="*/ 1907762 w 2374315"/>
              <a:gd name="connsiteY8" fmla="*/ 1095389 h 1296593"/>
              <a:gd name="connsiteX9" fmla="*/ 1114329 w 2374315"/>
              <a:gd name="connsiteY9" fmla="*/ 1117873 h 1296593"/>
              <a:gd name="connsiteX10" fmla="*/ 769656 w 2374315"/>
              <a:gd name="connsiteY10" fmla="*/ 887475 h 1296593"/>
              <a:gd name="connsiteX11" fmla="*/ 511186 w 2374315"/>
              <a:gd name="connsiteY11" fmla="*/ 975062 h 1296593"/>
              <a:gd name="connsiteX12" fmla="*/ 149728 w 2374315"/>
              <a:gd name="connsiteY12" fmla="*/ 1296593 h 1296593"/>
              <a:gd name="connsiteX13" fmla="*/ 249981 w 2374315"/>
              <a:gd name="connsiteY13" fmla="*/ 975062 h 1296593"/>
              <a:gd name="connsiteX14" fmla="*/ 112203 w 2374315"/>
              <a:gd name="connsiteY14" fmla="*/ 1280614 h 1296593"/>
              <a:gd name="connsiteX15" fmla="*/ 86087 w 2374315"/>
              <a:gd name="connsiteY15" fmla="*/ 1265644 h 1296593"/>
              <a:gd name="connsiteX16" fmla="*/ 420768 w 2374315"/>
              <a:gd name="connsiteY16" fmla="*/ 822121 h 1296593"/>
              <a:gd name="connsiteX17" fmla="*/ 0 w 2374315"/>
              <a:gd name="connsiteY17" fmla="*/ 917517 h 1296593"/>
              <a:gd name="connsiteX18" fmla="*/ 67890 w 2374315"/>
              <a:gd name="connsiteY18" fmla="*/ 369249 h 1296593"/>
              <a:gd name="connsiteX19" fmla="*/ 86087 w 2374315"/>
              <a:gd name="connsiteY19" fmla="*/ 344109 h 1296593"/>
              <a:gd name="connsiteX20" fmla="*/ 112200 w 2374315"/>
              <a:gd name="connsiteY20" fmla="*/ 329141 h 1296593"/>
              <a:gd name="connsiteX21" fmla="*/ 38253 w 2374315"/>
              <a:gd name="connsiteY21" fmla="*/ 723194 h 1296593"/>
              <a:gd name="connsiteX0" fmla="*/ 38253 w 2374315"/>
              <a:gd name="connsiteY0" fmla="*/ 723194 h 1296593"/>
              <a:gd name="connsiteX1" fmla="*/ 149729 w 2374315"/>
              <a:gd name="connsiteY1" fmla="*/ 313160 h 1296593"/>
              <a:gd name="connsiteX2" fmla="*/ 138143 w 2374315"/>
              <a:gd name="connsiteY2" fmla="*/ 425502 h 1296593"/>
              <a:gd name="connsiteX3" fmla="*/ 146130 w 2374315"/>
              <a:gd name="connsiteY3" fmla="*/ 492314 h 1296593"/>
              <a:gd name="connsiteX4" fmla="*/ 1056623 w 2374315"/>
              <a:gd name="connsiteY4" fmla="*/ 265531 h 1296593"/>
              <a:gd name="connsiteX5" fmla="*/ 2003012 w 2374315"/>
              <a:gd name="connsiteY5" fmla="*/ 14 h 1296593"/>
              <a:gd name="connsiteX6" fmla="*/ 2332972 w 2374315"/>
              <a:gd name="connsiteY6" fmla="*/ 217907 h 1296593"/>
              <a:gd name="connsiteX7" fmla="*/ 2320302 w 2374315"/>
              <a:gd name="connsiteY7" fmla="*/ 681052 h 1296593"/>
              <a:gd name="connsiteX8" fmla="*/ 1907762 w 2374315"/>
              <a:gd name="connsiteY8" fmla="*/ 1095389 h 1296593"/>
              <a:gd name="connsiteX9" fmla="*/ 1114329 w 2374315"/>
              <a:gd name="connsiteY9" fmla="*/ 1117873 h 1296593"/>
              <a:gd name="connsiteX10" fmla="*/ 769656 w 2374315"/>
              <a:gd name="connsiteY10" fmla="*/ 887475 h 1296593"/>
              <a:gd name="connsiteX11" fmla="*/ 511186 w 2374315"/>
              <a:gd name="connsiteY11" fmla="*/ 975062 h 1296593"/>
              <a:gd name="connsiteX12" fmla="*/ 149728 w 2374315"/>
              <a:gd name="connsiteY12" fmla="*/ 1296593 h 1296593"/>
              <a:gd name="connsiteX13" fmla="*/ 249981 w 2374315"/>
              <a:gd name="connsiteY13" fmla="*/ 975062 h 1296593"/>
              <a:gd name="connsiteX14" fmla="*/ 112203 w 2374315"/>
              <a:gd name="connsiteY14" fmla="*/ 1280614 h 1296593"/>
              <a:gd name="connsiteX15" fmla="*/ 86087 w 2374315"/>
              <a:gd name="connsiteY15" fmla="*/ 1265644 h 1296593"/>
              <a:gd name="connsiteX16" fmla="*/ 420768 w 2374315"/>
              <a:gd name="connsiteY16" fmla="*/ 822121 h 1296593"/>
              <a:gd name="connsiteX17" fmla="*/ 0 w 2374315"/>
              <a:gd name="connsiteY17" fmla="*/ 917517 h 1296593"/>
              <a:gd name="connsiteX18" fmla="*/ 67890 w 2374315"/>
              <a:gd name="connsiteY18" fmla="*/ 369249 h 1296593"/>
              <a:gd name="connsiteX19" fmla="*/ 86087 w 2374315"/>
              <a:gd name="connsiteY19" fmla="*/ 344109 h 1296593"/>
              <a:gd name="connsiteX20" fmla="*/ 112200 w 2374315"/>
              <a:gd name="connsiteY20" fmla="*/ 329141 h 1296593"/>
              <a:gd name="connsiteX21" fmla="*/ 38253 w 2374315"/>
              <a:gd name="connsiteY21" fmla="*/ 723194 h 1296593"/>
              <a:gd name="connsiteX0" fmla="*/ 38253 w 2374315"/>
              <a:gd name="connsiteY0" fmla="*/ 723194 h 1296593"/>
              <a:gd name="connsiteX1" fmla="*/ 149729 w 2374315"/>
              <a:gd name="connsiteY1" fmla="*/ 313160 h 1296593"/>
              <a:gd name="connsiteX2" fmla="*/ 138143 w 2374315"/>
              <a:gd name="connsiteY2" fmla="*/ 425502 h 1296593"/>
              <a:gd name="connsiteX3" fmla="*/ 146130 w 2374315"/>
              <a:gd name="connsiteY3" fmla="*/ 492314 h 1296593"/>
              <a:gd name="connsiteX4" fmla="*/ 337694 w 2374315"/>
              <a:gd name="connsiteY4" fmla="*/ 202666 h 1296593"/>
              <a:gd name="connsiteX5" fmla="*/ 1056623 w 2374315"/>
              <a:gd name="connsiteY5" fmla="*/ 265531 h 1296593"/>
              <a:gd name="connsiteX6" fmla="*/ 2003012 w 2374315"/>
              <a:gd name="connsiteY6" fmla="*/ 14 h 1296593"/>
              <a:gd name="connsiteX7" fmla="*/ 2332972 w 2374315"/>
              <a:gd name="connsiteY7" fmla="*/ 217907 h 1296593"/>
              <a:gd name="connsiteX8" fmla="*/ 2320302 w 2374315"/>
              <a:gd name="connsiteY8" fmla="*/ 681052 h 1296593"/>
              <a:gd name="connsiteX9" fmla="*/ 1907762 w 2374315"/>
              <a:gd name="connsiteY9" fmla="*/ 1095389 h 1296593"/>
              <a:gd name="connsiteX10" fmla="*/ 1114329 w 2374315"/>
              <a:gd name="connsiteY10" fmla="*/ 1117873 h 1296593"/>
              <a:gd name="connsiteX11" fmla="*/ 769656 w 2374315"/>
              <a:gd name="connsiteY11" fmla="*/ 887475 h 1296593"/>
              <a:gd name="connsiteX12" fmla="*/ 511186 w 2374315"/>
              <a:gd name="connsiteY12" fmla="*/ 975062 h 1296593"/>
              <a:gd name="connsiteX13" fmla="*/ 149728 w 2374315"/>
              <a:gd name="connsiteY13" fmla="*/ 1296593 h 1296593"/>
              <a:gd name="connsiteX14" fmla="*/ 249981 w 2374315"/>
              <a:gd name="connsiteY14" fmla="*/ 975062 h 1296593"/>
              <a:gd name="connsiteX15" fmla="*/ 112203 w 2374315"/>
              <a:gd name="connsiteY15" fmla="*/ 1280614 h 1296593"/>
              <a:gd name="connsiteX16" fmla="*/ 86087 w 2374315"/>
              <a:gd name="connsiteY16" fmla="*/ 1265644 h 1296593"/>
              <a:gd name="connsiteX17" fmla="*/ 420768 w 2374315"/>
              <a:gd name="connsiteY17" fmla="*/ 822121 h 1296593"/>
              <a:gd name="connsiteX18" fmla="*/ 0 w 2374315"/>
              <a:gd name="connsiteY18" fmla="*/ 917517 h 1296593"/>
              <a:gd name="connsiteX19" fmla="*/ 67890 w 2374315"/>
              <a:gd name="connsiteY19" fmla="*/ 369249 h 1296593"/>
              <a:gd name="connsiteX20" fmla="*/ 86087 w 2374315"/>
              <a:gd name="connsiteY20" fmla="*/ 344109 h 1296593"/>
              <a:gd name="connsiteX21" fmla="*/ 112200 w 2374315"/>
              <a:gd name="connsiteY21" fmla="*/ 329141 h 1296593"/>
              <a:gd name="connsiteX22" fmla="*/ 38253 w 2374315"/>
              <a:gd name="connsiteY22" fmla="*/ 723194 h 1296593"/>
              <a:gd name="connsiteX0" fmla="*/ 38253 w 2374315"/>
              <a:gd name="connsiteY0" fmla="*/ 723194 h 1296593"/>
              <a:gd name="connsiteX1" fmla="*/ 149729 w 2374315"/>
              <a:gd name="connsiteY1" fmla="*/ 313160 h 1296593"/>
              <a:gd name="connsiteX2" fmla="*/ 138143 w 2374315"/>
              <a:gd name="connsiteY2" fmla="*/ 425502 h 1296593"/>
              <a:gd name="connsiteX3" fmla="*/ 146130 w 2374315"/>
              <a:gd name="connsiteY3" fmla="*/ 492314 h 1296593"/>
              <a:gd name="connsiteX4" fmla="*/ 327611 w 2374315"/>
              <a:gd name="connsiteY4" fmla="*/ 363582 h 1296593"/>
              <a:gd name="connsiteX5" fmla="*/ 1056623 w 2374315"/>
              <a:gd name="connsiteY5" fmla="*/ 265531 h 1296593"/>
              <a:gd name="connsiteX6" fmla="*/ 2003012 w 2374315"/>
              <a:gd name="connsiteY6" fmla="*/ 14 h 1296593"/>
              <a:gd name="connsiteX7" fmla="*/ 2332972 w 2374315"/>
              <a:gd name="connsiteY7" fmla="*/ 217907 h 1296593"/>
              <a:gd name="connsiteX8" fmla="*/ 2320302 w 2374315"/>
              <a:gd name="connsiteY8" fmla="*/ 681052 h 1296593"/>
              <a:gd name="connsiteX9" fmla="*/ 1907762 w 2374315"/>
              <a:gd name="connsiteY9" fmla="*/ 1095389 h 1296593"/>
              <a:gd name="connsiteX10" fmla="*/ 1114329 w 2374315"/>
              <a:gd name="connsiteY10" fmla="*/ 1117873 h 1296593"/>
              <a:gd name="connsiteX11" fmla="*/ 769656 w 2374315"/>
              <a:gd name="connsiteY11" fmla="*/ 887475 h 1296593"/>
              <a:gd name="connsiteX12" fmla="*/ 511186 w 2374315"/>
              <a:gd name="connsiteY12" fmla="*/ 975062 h 1296593"/>
              <a:gd name="connsiteX13" fmla="*/ 149728 w 2374315"/>
              <a:gd name="connsiteY13" fmla="*/ 1296593 h 1296593"/>
              <a:gd name="connsiteX14" fmla="*/ 249981 w 2374315"/>
              <a:gd name="connsiteY14" fmla="*/ 975062 h 1296593"/>
              <a:gd name="connsiteX15" fmla="*/ 112203 w 2374315"/>
              <a:gd name="connsiteY15" fmla="*/ 1280614 h 1296593"/>
              <a:gd name="connsiteX16" fmla="*/ 86087 w 2374315"/>
              <a:gd name="connsiteY16" fmla="*/ 1265644 h 1296593"/>
              <a:gd name="connsiteX17" fmla="*/ 420768 w 2374315"/>
              <a:gd name="connsiteY17" fmla="*/ 822121 h 1296593"/>
              <a:gd name="connsiteX18" fmla="*/ 0 w 2374315"/>
              <a:gd name="connsiteY18" fmla="*/ 917517 h 1296593"/>
              <a:gd name="connsiteX19" fmla="*/ 67890 w 2374315"/>
              <a:gd name="connsiteY19" fmla="*/ 369249 h 1296593"/>
              <a:gd name="connsiteX20" fmla="*/ 86087 w 2374315"/>
              <a:gd name="connsiteY20" fmla="*/ 344109 h 1296593"/>
              <a:gd name="connsiteX21" fmla="*/ 112200 w 2374315"/>
              <a:gd name="connsiteY21" fmla="*/ 329141 h 1296593"/>
              <a:gd name="connsiteX22" fmla="*/ 38253 w 2374315"/>
              <a:gd name="connsiteY22" fmla="*/ 723194 h 1296593"/>
              <a:gd name="connsiteX0" fmla="*/ 38253 w 2363414"/>
              <a:gd name="connsiteY0" fmla="*/ 723186 h 1296585"/>
              <a:gd name="connsiteX1" fmla="*/ 149729 w 2363414"/>
              <a:gd name="connsiteY1" fmla="*/ 313152 h 1296585"/>
              <a:gd name="connsiteX2" fmla="*/ 138143 w 2363414"/>
              <a:gd name="connsiteY2" fmla="*/ 425494 h 1296585"/>
              <a:gd name="connsiteX3" fmla="*/ 146130 w 2363414"/>
              <a:gd name="connsiteY3" fmla="*/ 492306 h 1296585"/>
              <a:gd name="connsiteX4" fmla="*/ 327611 w 2363414"/>
              <a:gd name="connsiteY4" fmla="*/ 363574 h 1296585"/>
              <a:gd name="connsiteX5" fmla="*/ 1056623 w 2363414"/>
              <a:gd name="connsiteY5" fmla="*/ 265523 h 1296585"/>
              <a:gd name="connsiteX6" fmla="*/ 2003012 w 2363414"/>
              <a:gd name="connsiteY6" fmla="*/ 6 h 1296585"/>
              <a:gd name="connsiteX7" fmla="*/ 2312808 w 2363414"/>
              <a:gd name="connsiteY7" fmla="*/ 427089 h 1296585"/>
              <a:gd name="connsiteX8" fmla="*/ 2320302 w 2363414"/>
              <a:gd name="connsiteY8" fmla="*/ 681044 h 1296585"/>
              <a:gd name="connsiteX9" fmla="*/ 1907762 w 2363414"/>
              <a:gd name="connsiteY9" fmla="*/ 1095381 h 1296585"/>
              <a:gd name="connsiteX10" fmla="*/ 1114329 w 2363414"/>
              <a:gd name="connsiteY10" fmla="*/ 1117865 h 1296585"/>
              <a:gd name="connsiteX11" fmla="*/ 769656 w 2363414"/>
              <a:gd name="connsiteY11" fmla="*/ 887467 h 1296585"/>
              <a:gd name="connsiteX12" fmla="*/ 511186 w 2363414"/>
              <a:gd name="connsiteY12" fmla="*/ 975054 h 1296585"/>
              <a:gd name="connsiteX13" fmla="*/ 149728 w 2363414"/>
              <a:gd name="connsiteY13" fmla="*/ 1296585 h 1296585"/>
              <a:gd name="connsiteX14" fmla="*/ 249981 w 2363414"/>
              <a:gd name="connsiteY14" fmla="*/ 975054 h 1296585"/>
              <a:gd name="connsiteX15" fmla="*/ 112203 w 2363414"/>
              <a:gd name="connsiteY15" fmla="*/ 1280606 h 1296585"/>
              <a:gd name="connsiteX16" fmla="*/ 86087 w 2363414"/>
              <a:gd name="connsiteY16" fmla="*/ 1265636 h 1296585"/>
              <a:gd name="connsiteX17" fmla="*/ 420768 w 2363414"/>
              <a:gd name="connsiteY17" fmla="*/ 822113 h 1296585"/>
              <a:gd name="connsiteX18" fmla="*/ 0 w 2363414"/>
              <a:gd name="connsiteY18" fmla="*/ 917509 h 1296585"/>
              <a:gd name="connsiteX19" fmla="*/ 67890 w 2363414"/>
              <a:gd name="connsiteY19" fmla="*/ 369241 h 1296585"/>
              <a:gd name="connsiteX20" fmla="*/ 86087 w 2363414"/>
              <a:gd name="connsiteY20" fmla="*/ 344101 h 1296585"/>
              <a:gd name="connsiteX21" fmla="*/ 112200 w 2363414"/>
              <a:gd name="connsiteY21" fmla="*/ 329133 h 1296585"/>
              <a:gd name="connsiteX22" fmla="*/ 38253 w 2363414"/>
              <a:gd name="connsiteY22" fmla="*/ 723186 h 1296585"/>
              <a:gd name="connsiteX0" fmla="*/ 38253 w 2443311"/>
              <a:gd name="connsiteY0" fmla="*/ 723186 h 1296585"/>
              <a:gd name="connsiteX1" fmla="*/ 149729 w 2443311"/>
              <a:gd name="connsiteY1" fmla="*/ 313152 h 1296585"/>
              <a:gd name="connsiteX2" fmla="*/ 138143 w 2443311"/>
              <a:gd name="connsiteY2" fmla="*/ 425494 h 1296585"/>
              <a:gd name="connsiteX3" fmla="*/ 146130 w 2443311"/>
              <a:gd name="connsiteY3" fmla="*/ 492306 h 1296585"/>
              <a:gd name="connsiteX4" fmla="*/ 327611 w 2443311"/>
              <a:gd name="connsiteY4" fmla="*/ 363574 h 1296585"/>
              <a:gd name="connsiteX5" fmla="*/ 1056623 w 2443311"/>
              <a:gd name="connsiteY5" fmla="*/ 265523 h 1296585"/>
              <a:gd name="connsiteX6" fmla="*/ 2003012 w 2443311"/>
              <a:gd name="connsiteY6" fmla="*/ 6 h 1296585"/>
              <a:gd name="connsiteX7" fmla="*/ 2423713 w 2443311"/>
              <a:gd name="connsiteY7" fmla="*/ 402952 h 1296585"/>
              <a:gd name="connsiteX8" fmla="*/ 2320302 w 2443311"/>
              <a:gd name="connsiteY8" fmla="*/ 681044 h 1296585"/>
              <a:gd name="connsiteX9" fmla="*/ 1907762 w 2443311"/>
              <a:gd name="connsiteY9" fmla="*/ 1095381 h 1296585"/>
              <a:gd name="connsiteX10" fmla="*/ 1114329 w 2443311"/>
              <a:gd name="connsiteY10" fmla="*/ 1117865 h 1296585"/>
              <a:gd name="connsiteX11" fmla="*/ 769656 w 2443311"/>
              <a:gd name="connsiteY11" fmla="*/ 887467 h 1296585"/>
              <a:gd name="connsiteX12" fmla="*/ 511186 w 2443311"/>
              <a:gd name="connsiteY12" fmla="*/ 975054 h 1296585"/>
              <a:gd name="connsiteX13" fmla="*/ 149728 w 2443311"/>
              <a:gd name="connsiteY13" fmla="*/ 1296585 h 1296585"/>
              <a:gd name="connsiteX14" fmla="*/ 249981 w 2443311"/>
              <a:gd name="connsiteY14" fmla="*/ 975054 h 1296585"/>
              <a:gd name="connsiteX15" fmla="*/ 112203 w 2443311"/>
              <a:gd name="connsiteY15" fmla="*/ 1280606 h 1296585"/>
              <a:gd name="connsiteX16" fmla="*/ 86087 w 2443311"/>
              <a:gd name="connsiteY16" fmla="*/ 1265636 h 1296585"/>
              <a:gd name="connsiteX17" fmla="*/ 420768 w 2443311"/>
              <a:gd name="connsiteY17" fmla="*/ 822113 h 1296585"/>
              <a:gd name="connsiteX18" fmla="*/ 0 w 2443311"/>
              <a:gd name="connsiteY18" fmla="*/ 917509 h 1296585"/>
              <a:gd name="connsiteX19" fmla="*/ 67890 w 2443311"/>
              <a:gd name="connsiteY19" fmla="*/ 369241 h 1296585"/>
              <a:gd name="connsiteX20" fmla="*/ 86087 w 2443311"/>
              <a:gd name="connsiteY20" fmla="*/ 344101 h 1296585"/>
              <a:gd name="connsiteX21" fmla="*/ 112200 w 2443311"/>
              <a:gd name="connsiteY21" fmla="*/ 329133 h 1296585"/>
              <a:gd name="connsiteX22" fmla="*/ 38253 w 2443311"/>
              <a:gd name="connsiteY22" fmla="*/ 723186 h 1296585"/>
              <a:gd name="connsiteX0" fmla="*/ 38253 w 2443311"/>
              <a:gd name="connsiteY0" fmla="*/ 562278 h 1135677"/>
              <a:gd name="connsiteX1" fmla="*/ 149729 w 2443311"/>
              <a:gd name="connsiteY1" fmla="*/ 152244 h 1135677"/>
              <a:gd name="connsiteX2" fmla="*/ 138143 w 2443311"/>
              <a:gd name="connsiteY2" fmla="*/ 264586 h 1135677"/>
              <a:gd name="connsiteX3" fmla="*/ 146130 w 2443311"/>
              <a:gd name="connsiteY3" fmla="*/ 331398 h 1135677"/>
              <a:gd name="connsiteX4" fmla="*/ 327611 w 2443311"/>
              <a:gd name="connsiteY4" fmla="*/ 202666 h 1135677"/>
              <a:gd name="connsiteX5" fmla="*/ 1056623 w 2443311"/>
              <a:gd name="connsiteY5" fmla="*/ 104615 h 1135677"/>
              <a:gd name="connsiteX6" fmla="*/ 2023177 w 2443311"/>
              <a:gd name="connsiteY6" fmla="*/ 13 h 1135677"/>
              <a:gd name="connsiteX7" fmla="*/ 2423713 w 2443311"/>
              <a:gd name="connsiteY7" fmla="*/ 242044 h 1135677"/>
              <a:gd name="connsiteX8" fmla="*/ 2320302 w 2443311"/>
              <a:gd name="connsiteY8" fmla="*/ 520136 h 1135677"/>
              <a:gd name="connsiteX9" fmla="*/ 1907762 w 2443311"/>
              <a:gd name="connsiteY9" fmla="*/ 934473 h 1135677"/>
              <a:gd name="connsiteX10" fmla="*/ 1114329 w 2443311"/>
              <a:gd name="connsiteY10" fmla="*/ 956957 h 1135677"/>
              <a:gd name="connsiteX11" fmla="*/ 769656 w 2443311"/>
              <a:gd name="connsiteY11" fmla="*/ 726559 h 1135677"/>
              <a:gd name="connsiteX12" fmla="*/ 511186 w 2443311"/>
              <a:gd name="connsiteY12" fmla="*/ 814146 h 1135677"/>
              <a:gd name="connsiteX13" fmla="*/ 149728 w 2443311"/>
              <a:gd name="connsiteY13" fmla="*/ 1135677 h 1135677"/>
              <a:gd name="connsiteX14" fmla="*/ 249981 w 2443311"/>
              <a:gd name="connsiteY14" fmla="*/ 814146 h 1135677"/>
              <a:gd name="connsiteX15" fmla="*/ 112203 w 2443311"/>
              <a:gd name="connsiteY15" fmla="*/ 1119698 h 1135677"/>
              <a:gd name="connsiteX16" fmla="*/ 86087 w 2443311"/>
              <a:gd name="connsiteY16" fmla="*/ 1104728 h 1135677"/>
              <a:gd name="connsiteX17" fmla="*/ 420768 w 2443311"/>
              <a:gd name="connsiteY17" fmla="*/ 661205 h 1135677"/>
              <a:gd name="connsiteX18" fmla="*/ 0 w 2443311"/>
              <a:gd name="connsiteY18" fmla="*/ 756601 h 1135677"/>
              <a:gd name="connsiteX19" fmla="*/ 67890 w 2443311"/>
              <a:gd name="connsiteY19" fmla="*/ 208333 h 1135677"/>
              <a:gd name="connsiteX20" fmla="*/ 86087 w 2443311"/>
              <a:gd name="connsiteY20" fmla="*/ 183193 h 1135677"/>
              <a:gd name="connsiteX21" fmla="*/ 112200 w 2443311"/>
              <a:gd name="connsiteY21" fmla="*/ 168225 h 1135677"/>
              <a:gd name="connsiteX22" fmla="*/ 38253 w 2443311"/>
              <a:gd name="connsiteY22" fmla="*/ 562278 h 1135677"/>
              <a:gd name="connsiteX0" fmla="*/ 38253 w 2454262"/>
              <a:gd name="connsiteY0" fmla="*/ 562278 h 1135677"/>
              <a:gd name="connsiteX1" fmla="*/ 149729 w 2454262"/>
              <a:gd name="connsiteY1" fmla="*/ 152244 h 1135677"/>
              <a:gd name="connsiteX2" fmla="*/ 138143 w 2454262"/>
              <a:gd name="connsiteY2" fmla="*/ 264586 h 1135677"/>
              <a:gd name="connsiteX3" fmla="*/ 146130 w 2454262"/>
              <a:gd name="connsiteY3" fmla="*/ 331398 h 1135677"/>
              <a:gd name="connsiteX4" fmla="*/ 327611 w 2454262"/>
              <a:gd name="connsiteY4" fmla="*/ 202666 h 1135677"/>
              <a:gd name="connsiteX5" fmla="*/ 1056623 w 2454262"/>
              <a:gd name="connsiteY5" fmla="*/ 104615 h 1135677"/>
              <a:gd name="connsiteX6" fmla="*/ 2023177 w 2454262"/>
              <a:gd name="connsiteY6" fmla="*/ 13 h 1135677"/>
              <a:gd name="connsiteX7" fmla="*/ 2423713 w 2454262"/>
              <a:gd name="connsiteY7" fmla="*/ 242044 h 1135677"/>
              <a:gd name="connsiteX8" fmla="*/ 2370714 w 2454262"/>
              <a:gd name="connsiteY8" fmla="*/ 592548 h 1135677"/>
              <a:gd name="connsiteX9" fmla="*/ 1907762 w 2454262"/>
              <a:gd name="connsiteY9" fmla="*/ 934473 h 1135677"/>
              <a:gd name="connsiteX10" fmla="*/ 1114329 w 2454262"/>
              <a:gd name="connsiteY10" fmla="*/ 956957 h 1135677"/>
              <a:gd name="connsiteX11" fmla="*/ 769656 w 2454262"/>
              <a:gd name="connsiteY11" fmla="*/ 726559 h 1135677"/>
              <a:gd name="connsiteX12" fmla="*/ 511186 w 2454262"/>
              <a:gd name="connsiteY12" fmla="*/ 814146 h 1135677"/>
              <a:gd name="connsiteX13" fmla="*/ 149728 w 2454262"/>
              <a:gd name="connsiteY13" fmla="*/ 1135677 h 1135677"/>
              <a:gd name="connsiteX14" fmla="*/ 249981 w 2454262"/>
              <a:gd name="connsiteY14" fmla="*/ 814146 h 1135677"/>
              <a:gd name="connsiteX15" fmla="*/ 112203 w 2454262"/>
              <a:gd name="connsiteY15" fmla="*/ 1119698 h 1135677"/>
              <a:gd name="connsiteX16" fmla="*/ 86087 w 2454262"/>
              <a:gd name="connsiteY16" fmla="*/ 1104728 h 1135677"/>
              <a:gd name="connsiteX17" fmla="*/ 420768 w 2454262"/>
              <a:gd name="connsiteY17" fmla="*/ 661205 h 1135677"/>
              <a:gd name="connsiteX18" fmla="*/ 0 w 2454262"/>
              <a:gd name="connsiteY18" fmla="*/ 756601 h 1135677"/>
              <a:gd name="connsiteX19" fmla="*/ 67890 w 2454262"/>
              <a:gd name="connsiteY19" fmla="*/ 208333 h 1135677"/>
              <a:gd name="connsiteX20" fmla="*/ 86087 w 2454262"/>
              <a:gd name="connsiteY20" fmla="*/ 183193 h 1135677"/>
              <a:gd name="connsiteX21" fmla="*/ 112200 w 2454262"/>
              <a:gd name="connsiteY21" fmla="*/ 168225 h 1135677"/>
              <a:gd name="connsiteX22" fmla="*/ 38253 w 2454262"/>
              <a:gd name="connsiteY22" fmla="*/ 562278 h 1135677"/>
              <a:gd name="connsiteX0" fmla="*/ 38253 w 2442846"/>
              <a:gd name="connsiteY0" fmla="*/ 562278 h 1135677"/>
              <a:gd name="connsiteX1" fmla="*/ 149729 w 2442846"/>
              <a:gd name="connsiteY1" fmla="*/ 152244 h 1135677"/>
              <a:gd name="connsiteX2" fmla="*/ 138143 w 2442846"/>
              <a:gd name="connsiteY2" fmla="*/ 264586 h 1135677"/>
              <a:gd name="connsiteX3" fmla="*/ 146130 w 2442846"/>
              <a:gd name="connsiteY3" fmla="*/ 331398 h 1135677"/>
              <a:gd name="connsiteX4" fmla="*/ 327611 w 2442846"/>
              <a:gd name="connsiteY4" fmla="*/ 202666 h 1135677"/>
              <a:gd name="connsiteX5" fmla="*/ 1056623 w 2442846"/>
              <a:gd name="connsiteY5" fmla="*/ 104615 h 1135677"/>
              <a:gd name="connsiteX6" fmla="*/ 2023177 w 2442846"/>
              <a:gd name="connsiteY6" fmla="*/ 13 h 1135677"/>
              <a:gd name="connsiteX7" fmla="*/ 2423713 w 2442846"/>
              <a:gd name="connsiteY7" fmla="*/ 242044 h 1135677"/>
              <a:gd name="connsiteX8" fmla="*/ 2370714 w 2442846"/>
              <a:gd name="connsiteY8" fmla="*/ 592548 h 1135677"/>
              <a:gd name="connsiteX9" fmla="*/ 2263410 w 2442846"/>
              <a:gd name="connsiteY9" fmla="*/ 757825 h 1135677"/>
              <a:gd name="connsiteX10" fmla="*/ 1907762 w 2442846"/>
              <a:gd name="connsiteY10" fmla="*/ 934473 h 1135677"/>
              <a:gd name="connsiteX11" fmla="*/ 1114329 w 2442846"/>
              <a:gd name="connsiteY11" fmla="*/ 956957 h 1135677"/>
              <a:gd name="connsiteX12" fmla="*/ 769656 w 2442846"/>
              <a:gd name="connsiteY12" fmla="*/ 726559 h 1135677"/>
              <a:gd name="connsiteX13" fmla="*/ 511186 w 2442846"/>
              <a:gd name="connsiteY13" fmla="*/ 814146 h 1135677"/>
              <a:gd name="connsiteX14" fmla="*/ 149728 w 2442846"/>
              <a:gd name="connsiteY14" fmla="*/ 1135677 h 1135677"/>
              <a:gd name="connsiteX15" fmla="*/ 249981 w 2442846"/>
              <a:gd name="connsiteY15" fmla="*/ 814146 h 1135677"/>
              <a:gd name="connsiteX16" fmla="*/ 112203 w 2442846"/>
              <a:gd name="connsiteY16" fmla="*/ 1119698 h 1135677"/>
              <a:gd name="connsiteX17" fmla="*/ 86087 w 2442846"/>
              <a:gd name="connsiteY17" fmla="*/ 1104728 h 1135677"/>
              <a:gd name="connsiteX18" fmla="*/ 420768 w 2442846"/>
              <a:gd name="connsiteY18" fmla="*/ 661205 h 1135677"/>
              <a:gd name="connsiteX19" fmla="*/ 0 w 2442846"/>
              <a:gd name="connsiteY19" fmla="*/ 756601 h 1135677"/>
              <a:gd name="connsiteX20" fmla="*/ 67890 w 2442846"/>
              <a:gd name="connsiteY20" fmla="*/ 208333 h 1135677"/>
              <a:gd name="connsiteX21" fmla="*/ 86087 w 2442846"/>
              <a:gd name="connsiteY21" fmla="*/ 183193 h 1135677"/>
              <a:gd name="connsiteX22" fmla="*/ 112200 w 2442846"/>
              <a:gd name="connsiteY22" fmla="*/ 168225 h 1135677"/>
              <a:gd name="connsiteX23" fmla="*/ 38253 w 2442846"/>
              <a:gd name="connsiteY23" fmla="*/ 562278 h 1135677"/>
              <a:gd name="connsiteX0" fmla="*/ 38253 w 2452101"/>
              <a:gd name="connsiteY0" fmla="*/ 562278 h 1135677"/>
              <a:gd name="connsiteX1" fmla="*/ 149729 w 2452101"/>
              <a:gd name="connsiteY1" fmla="*/ 152244 h 1135677"/>
              <a:gd name="connsiteX2" fmla="*/ 138143 w 2452101"/>
              <a:gd name="connsiteY2" fmla="*/ 264586 h 1135677"/>
              <a:gd name="connsiteX3" fmla="*/ 146130 w 2452101"/>
              <a:gd name="connsiteY3" fmla="*/ 331398 h 1135677"/>
              <a:gd name="connsiteX4" fmla="*/ 327611 w 2452101"/>
              <a:gd name="connsiteY4" fmla="*/ 202666 h 1135677"/>
              <a:gd name="connsiteX5" fmla="*/ 1056623 w 2452101"/>
              <a:gd name="connsiteY5" fmla="*/ 104615 h 1135677"/>
              <a:gd name="connsiteX6" fmla="*/ 2023177 w 2452101"/>
              <a:gd name="connsiteY6" fmla="*/ 13 h 1135677"/>
              <a:gd name="connsiteX7" fmla="*/ 2423713 w 2452101"/>
              <a:gd name="connsiteY7" fmla="*/ 242044 h 1135677"/>
              <a:gd name="connsiteX8" fmla="*/ 2424726 w 2452101"/>
              <a:gd name="connsiteY8" fmla="*/ 524497 h 1135677"/>
              <a:gd name="connsiteX9" fmla="*/ 2370714 w 2452101"/>
              <a:gd name="connsiteY9" fmla="*/ 592548 h 1135677"/>
              <a:gd name="connsiteX10" fmla="*/ 2263410 w 2452101"/>
              <a:gd name="connsiteY10" fmla="*/ 757825 h 1135677"/>
              <a:gd name="connsiteX11" fmla="*/ 1907762 w 2452101"/>
              <a:gd name="connsiteY11" fmla="*/ 934473 h 1135677"/>
              <a:gd name="connsiteX12" fmla="*/ 1114329 w 2452101"/>
              <a:gd name="connsiteY12" fmla="*/ 956957 h 1135677"/>
              <a:gd name="connsiteX13" fmla="*/ 769656 w 2452101"/>
              <a:gd name="connsiteY13" fmla="*/ 726559 h 1135677"/>
              <a:gd name="connsiteX14" fmla="*/ 511186 w 2452101"/>
              <a:gd name="connsiteY14" fmla="*/ 814146 h 1135677"/>
              <a:gd name="connsiteX15" fmla="*/ 149728 w 2452101"/>
              <a:gd name="connsiteY15" fmla="*/ 1135677 h 1135677"/>
              <a:gd name="connsiteX16" fmla="*/ 249981 w 2452101"/>
              <a:gd name="connsiteY16" fmla="*/ 814146 h 1135677"/>
              <a:gd name="connsiteX17" fmla="*/ 112203 w 2452101"/>
              <a:gd name="connsiteY17" fmla="*/ 1119698 h 1135677"/>
              <a:gd name="connsiteX18" fmla="*/ 86087 w 2452101"/>
              <a:gd name="connsiteY18" fmla="*/ 1104728 h 1135677"/>
              <a:gd name="connsiteX19" fmla="*/ 420768 w 2452101"/>
              <a:gd name="connsiteY19" fmla="*/ 661205 h 1135677"/>
              <a:gd name="connsiteX20" fmla="*/ 0 w 2452101"/>
              <a:gd name="connsiteY20" fmla="*/ 756601 h 1135677"/>
              <a:gd name="connsiteX21" fmla="*/ 67890 w 2452101"/>
              <a:gd name="connsiteY21" fmla="*/ 208333 h 1135677"/>
              <a:gd name="connsiteX22" fmla="*/ 86087 w 2452101"/>
              <a:gd name="connsiteY22" fmla="*/ 183193 h 1135677"/>
              <a:gd name="connsiteX23" fmla="*/ 112200 w 2452101"/>
              <a:gd name="connsiteY23" fmla="*/ 168225 h 1135677"/>
              <a:gd name="connsiteX24" fmla="*/ 38253 w 2452101"/>
              <a:gd name="connsiteY24" fmla="*/ 562278 h 11356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2452101" h="1135677">
                <a:moveTo>
                  <a:pt x="38253" y="562278"/>
                </a:moveTo>
                <a:lnTo>
                  <a:pt x="149729" y="152244"/>
                </a:lnTo>
                <a:lnTo>
                  <a:pt x="138143" y="264586"/>
                </a:lnTo>
                <a:cubicBezTo>
                  <a:pt x="172831" y="331992"/>
                  <a:pt x="18256" y="415721"/>
                  <a:pt x="146130" y="331398"/>
                </a:cubicBezTo>
                <a:cubicBezTo>
                  <a:pt x="189471" y="323760"/>
                  <a:pt x="175862" y="240463"/>
                  <a:pt x="327611" y="202666"/>
                </a:cubicBezTo>
                <a:cubicBezTo>
                  <a:pt x="479360" y="164869"/>
                  <a:pt x="789152" y="167892"/>
                  <a:pt x="1056623" y="104615"/>
                </a:cubicBezTo>
                <a:cubicBezTo>
                  <a:pt x="1324094" y="41339"/>
                  <a:pt x="1826327" y="1600"/>
                  <a:pt x="2023177" y="13"/>
                </a:cubicBezTo>
                <a:cubicBezTo>
                  <a:pt x="2220027" y="-1574"/>
                  <a:pt x="2365190" y="154630"/>
                  <a:pt x="2423713" y="242044"/>
                </a:cubicBezTo>
                <a:cubicBezTo>
                  <a:pt x="2482236" y="329458"/>
                  <a:pt x="2433559" y="466080"/>
                  <a:pt x="2424726" y="524497"/>
                </a:cubicBezTo>
                <a:cubicBezTo>
                  <a:pt x="2415893" y="582914"/>
                  <a:pt x="2397600" y="553660"/>
                  <a:pt x="2370714" y="592548"/>
                </a:cubicBezTo>
                <a:cubicBezTo>
                  <a:pt x="2343828" y="631436"/>
                  <a:pt x="2340569" y="700838"/>
                  <a:pt x="2263410" y="757825"/>
                </a:cubicBezTo>
                <a:cubicBezTo>
                  <a:pt x="2186251" y="814812"/>
                  <a:pt x="2090874" y="897261"/>
                  <a:pt x="1907762" y="934473"/>
                </a:cubicBezTo>
                <a:cubicBezTo>
                  <a:pt x="1724650" y="971685"/>
                  <a:pt x="1357786" y="923220"/>
                  <a:pt x="1114329" y="956957"/>
                </a:cubicBezTo>
                <a:cubicBezTo>
                  <a:pt x="870873" y="990694"/>
                  <a:pt x="909386" y="713662"/>
                  <a:pt x="769656" y="726559"/>
                </a:cubicBezTo>
                <a:lnTo>
                  <a:pt x="511186" y="814146"/>
                </a:lnTo>
                <a:lnTo>
                  <a:pt x="149728" y="1135677"/>
                </a:lnTo>
                <a:lnTo>
                  <a:pt x="249981" y="814146"/>
                </a:lnTo>
                <a:lnTo>
                  <a:pt x="112203" y="1119698"/>
                </a:lnTo>
                <a:lnTo>
                  <a:pt x="86087" y="1104728"/>
                </a:lnTo>
                <a:lnTo>
                  <a:pt x="420768" y="661205"/>
                </a:lnTo>
                <a:lnTo>
                  <a:pt x="0" y="756601"/>
                </a:lnTo>
                <a:lnTo>
                  <a:pt x="67890" y="208333"/>
                </a:lnTo>
                <a:lnTo>
                  <a:pt x="86087" y="183193"/>
                </a:lnTo>
                <a:lnTo>
                  <a:pt x="112200" y="168225"/>
                </a:lnTo>
                <a:lnTo>
                  <a:pt x="38253" y="562278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52" name="Group 51"/>
          <p:cNvGrpSpPr/>
          <p:nvPr/>
        </p:nvGrpSpPr>
        <p:grpSpPr>
          <a:xfrm>
            <a:off x="6422169" y="3137919"/>
            <a:ext cx="2277926" cy="1072099"/>
            <a:chOff x="5951413" y="3137919"/>
            <a:chExt cx="2277926" cy="1072099"/>
          </a:xfrm>
        </p:grpSpPr>
        <p:sp>
          <p:nvSpPr>
            <p:cNvPr id="33" name="Freeform 32"/>
            <p:cNvSpPr/>
            <p:nvPr/>
          </p:nvSpPr>
          <p:spPr>
            <a:xfrm>
              <a:off x="5972012" y="3153345"/>
              <a:ext cx="2257327" cy="1056673"/>
            </a:xfrm>
            <a:custGeom>
              <a:avLst/>
              <a:gdLst>
                <a:gd name="connsiteX0" fmla="*/ 552450 w 2724151"/>
                <a:gd name="connsiteY0" fmla="*/ 0 h 1000126"/>
                <a:gd name="connsiteX1" fmla="*/ 563103 w 2724151"/>
                <a:gd name="connsiteY1" fmla="*/ 8347 h 1000126"/>
                <a:gd name="connsiteX2" fmla="*/ 622092 w 2724151"/>
                <a:gd name="connsiteY2" fmla="*/ 1 h 1000126"/>
                <a:gd name="connsiteX3" fmla="*/ 2321136 w 2724151"/>
                <a:gd name="connsiteY3" fmla="*/ 1 h 1000126"/>
                <a:gd name="connsiteX4" fmla="*/ 2724151 w 2724151"/>
                <a:gd name="connsiteY4" fmla="*/ 500064 h 1000126"/>
                <a:gd name="connsiteX5" fmla="*/ 2321136 w 2724151"/>
                <a:gd name="connsiteY5" fmla="*/ 1000126 h 1000126"/>
                <a:gd name="connsiteX6" fmla="*/ 622092 w 2724151"/>
                <a:gd name="connsiteY6" fmla="*/ 1000126 h 1000126"/>
                <a:gd name="connsiteX7" fmla="*/ 563102 w 2724151"/>
                <a:gd name="connsiteY7" fmla="*/ 991780 h 1000126"/>
                <a:gd name="connsiteX8" fmla="*/ 552450 w 2724151"/>
                <a:gd name="connsiteY8" fmla="*/ 1000126 h 1000126"/>
                <a:gd name="connsiteX9" fmla="*/ 525577 w 2724151"/>
                <a:gd name="connsiteY9" fmla="*/ 975801 h 1000126"/>
                <a:gd name="connsiteX10" fmla="*/ 499461 w 2724151"/>
                <a:gd name="connsiteY10" fmla="*/ 960831 h 1000126"/>
                <a:gd name="connsiteX11" fmla="*/ 481262 w 2724151"/>
                <a:gd name="connsiteY11" fmla="*/ 935688 h 1000126"/>
                <a:gd name="connsiteX12" fmla="*/ 0 w 2724151"/>
                <a:gd name="connsiteY12" fmla="*/ 500063 h 1000126"/>
                <a:gd name="connsiteX13" fmla="*/ 481264 w 2724151"/>
                <a:gd name="connsiteY13" fmla="*/ 64436 h 1000126"/>
                <a:gd name="connsiteX14" fmla="*/ 499461 w 2724151"/>
                <a:gd name="connsiteY14" fmla="*/ 39296 h 1000126"/>
                <a:gd name="connsiteX15" fmla="*/ 525574 w 2724151"/>
                <a:gd name="connsiteY15" fmla="*/ 24328 h 1000126"/>
                <a:gd name="connsiteX0" fmla="*/ 552450 w 2725086"/>
                <a:gd name="connsiteY0" fmla="*/ 180974 h 1181100"/>
                <a:gd name="connsiteX1" fmla="*/ 563103 w 2725086"/>
                <a:gd name="connsiteY1" fmla="*/ 189321 h 1181100"/>
                <a:gd name="connsiteX2" fmla="*/ 622092 w 2725086"/>
                <a:gd name="connsiteY2" fmla="*/ 180975 h 1181100"/>
                <a:gd name="connsiteX3" fmla="*/ 2397336 w 2725086"/>
                <a:gd name="connsiteY3" fmla="*/ 0 h 1181100"/>
                <a:gd name="connsiteX4" fmla="*/ 2724151 w 2725086"/>
                <a:gd name="connsiteY4" fmla="*/ 681038 h 1181100"/>
                <a:gd name="connsiteX5" fmla="*/ 2321136 w 2725086"/>
                <a:gd name="connsiteY5" fmla="*/ 1181100 h 1181100"/>
                <a:gd name="connsiteX6" fmla="*/ 622092 w 2725086"/>
                <a:gd name="connsiteY6" fmla="*/ 1181100 h 1181100"/>
                <a:gd name="connsiteX7" fmla="*/ 563102 w 2725086"/>
                <a:gd name="connsiteY7" fmla="*/ 1172754 h 1181100"/>
                <a:gd name="connsiteX8" fmla="*/ 552450 w 2725086"/>
                <a:gd name="connsiteY8" fmla="*/ 1181100 h 1181100"/>
                <a:gd name="connsiteX9" fmla="*/ 525577 w 2725086"/>
                <a:gd name="connsiteY9" fmla="*/ 1156775 h 1181100"/>
                <a:gd name="connsiteX10" fmla="*/ 499461 w 2725086"/>
                <a:gd name="connsiteY10" fmla="*/ 1141805 h 1181100"/>
                <a:gd name="connsiteX11" fmla="*/ 481262 w 2725086"/>
                <a:gd name="connsiteY11" fmla="*/ 1116662 h 1181100"/>
                <a:gd name="connsiteX12" fmla="*/ 0 w 2725086"/>
                <a:gd name="connsiteY12" fmla="*/ 681037 h 1181100"/>
                <a:gd name="connsiteX13" fmla="*/ 481264 w 2725086"/>
                <a:gd name="connsiteY13" fmla="*/ 245410 h 1181100"/>
                <a:gd name="connsiteX14" fmla="*/ 499461 w 2725086"/>
                <a:gd name="connsiteY14" fmla="*/ 220270 h 1181100"/>
                <a:gd name="connsiteX15" fmla="*/ 525574 w 2725086"/>
                <a:gd name="connsiteY15" fmla="*/ 205302 h 1181100"/>
                <a:gd name="connsiteX16" fmla="*/ 552450 w 2725086"/>
                <a:gd name="connsiteY16" fmla="*/ 180974 h 1181100"/>
                <a:gd name="connsiteX0" fmla="*/ 552450 w 2725086"/>
                <a:gd name="connsiteY0" fmla="*/ 180974 h 1181100"/>
                <a:gd name="connsiteX1" fmla="*/ 563103 w 2725086"/>
                <a:gd name="connsiteY1" fmla="*/ 189321 h 1181100"/>
                <a:gd name="connsiteX2" fmla="*/ 622092 w 2725086"/>
                <a:gd name="connsiteY2" fmla="*/ 180975 h 1181100"/>
                <a:gd name="connsiteX3" fmla="*/ 2397336 w 2725086"/>
                <a:gd name="connsiteY3" fmla="*/ 0 h 1181100"/>
                <a:gd name="connsiteX4" fmla="*/ 2724151 w 2725086"/>
                <a:gd name="connsiteY4" fmla="*/ 681038 h 1181100"/>
                <a:gd name="connsiteX5" fmla="*/ 2321136 w 2725086"/>
                <a:gd name="connsiteY5" fmla="*/ 971550 h 1181100"/>
                <a:gd name="connsiteX6" fmla="*/ 622092 w 2725086"/>
                <a:gd name="connsiteY6" fmla="*/ 1181100 h 1181100"/>
                <a:gd name="connsiteX7" fmla="*/ 563102 w 2725086"/>
                <a:gd name="connsiteY7" fmla="*/ 1172754 h 1181100"/>
                <a:gd name="connsiteX8" fmla="*/ 552450 w 2725086"/>
                <a:gd name="connsiteY8" fmla="*/ 1181100 h 1181100"/>
                <a:gd name="connsiteX9" fmla="*/ 525577 w 2725086"/>
                <a:gd name="connsiteY9" fmla="*/ 1156775 h 1181100"/>
                <a:gd name="connsiteX10" fmla="*/ 499461 w 2725086"/>
                <a:gd name="connsiteY10" fmla="*/ 1141805 h 1181100"/>
                <a:gd name="connsiteX11" fmla="*/ 481262 w 2725086"/>
                <a:gd name="connsiteY11" fmla="*/ 1116662 h 1181100"/>
                <a:gd name="connsiteX12" fmla="*/ 0 w 2725086"/>
                <a:gd name="connsiteY12" fmla="*/ 681037 h 1181100"/>
                <a:gd name="connsiteX13" fmla="*/ 481264 w 2725086"/>
                <a:gd name="connsiteY13" fmla="*/ 245410 h 1181100"/>
                <a:gd name="connsiteX14" fmla="*/ 499461 w 2725086"/>
                <a:gd name="connsiteY14" fmla="*/ 220270 h 1181100"/>
                <a:gd name="connsiteX15" fmla="*/ 525574 w 2725086"/>
                <a:gd name="connsiteY15" fmla="*/ 205302 h 1181100"/>
                <a:gd name="connsiteX16" fmla="*/ 552450 w 2725086"/>
                <a:gd name="connsiteY16" fmla="*/ 180974 h 1181100"/>
                <a:gd name="connsiteX0" fmla="*/ 552450 w 2744019"/>
                <a:gd name="connsiteY0" fmla="*/ 180974 h 1181100"/>
                <a:gd name="connsiteX1" fmla="*/ 563103 w 2744019"/>
                <a:gd name="connsiteY1" fmla="*/ 189321 h 1181100"/>
                <a:gd name="connsiteX2" fmla="*/ 622092 w 2744019"/>
                <a:gd name="connsiteY2" fmla="*/ 180975 h 1181100"/>
                <a:gd name="connsiteX3" fmla="*/ 2397336 w 2744019"/>
                <a:gd name="connsiteY3" fmla="*/ 0 h 1181100"/>
                <a:gd name="connsiteX4" fmla="*/ 2743201 w 2744019"/>
                <a:gd name="connsiteY4" fmla="*/ 490538 h 1181100"/>
                <a:gd name="connsiteX5" fmla="*/ 2321136 w 2744019"/>
                <a:gd name="connsiteY5" fmla="*/ 971550 h 1181100"/>
                <a:gd name="connsiteX6" fmla="*/ 622092 w 2744019"/>
                <a:gd name="connsiteY6" fmla="*/ 1181100 h 1181100"/>
                <a:gd name="connsiteX7" fmla="*/ 563102 w 2744019"/>
                <a:gd name="connsiteY7" fmla="*/ 1172754 h 1181100"/>
                <a:gd name="connsiteX8" fmla="*/ 552450 w 2744019"/>
                <a:gd name="connsiteY8" fmla="*/ 1181100 h 1181100"/>
                <a:gd name="connsiteX9" fmla="*/ 525577 w 2744019"/>
                <a:gd name="connsiteY9" fmla="*/ 1156775 h 1181100"/>
                <a:gd name="connsiteX10" fmla="*/ 499461 w 2744019"/>
                <a:gd name="connsiteY10" fmla="*/ 1141805 h 1181100"/>
                <a:gd name="connsiteX11" fmla="*/ 481262 w 2744019"/>
                <a:gd name="connsiteY11" fmla="*/ 1116662 h 1181100"/>
                <a:gd name="connsiteX12" fmla="*/ 0 w 2744019"/>
                <a:gd name="connsiteY12" fmla="*/ 681037 h 1181100"/>
                <a:gd name="connsiteX13" fmla="*/ 481264 w 2744019"/>
                <a:gd name="connsiteY13" fmla="*/ 245410 h 1181100"/>
                <a:gd name="connsiteX14" fmla="*/ 499461 w 2744019"/>
                <a:gd name="connsiteY14" fmla="*/ 220270 h 1181100"/>
                <a:gd name="connsiteX15" fmla="*/ 525574 w 2744019"/>
                <a:gd name="connsiteY15" fmla="*/ 205302 h 1181100"/>
                <a:gd name="connsiteX16" fmla="*/ 552450 w 2744019"/>
                <a:gd name="connsiteY16" fmla="*/ 180974 h 1181100"/>
                <a:gd name="connsiteX0" fmla="*/ 552450 w 2744019"/>
                <a:gd name="connsiteY0" fmla="*/ 180974 h 1181100"/>
                <a:gd name="connsiteX1" fmla="*/ 563103 w 2744019"/>
                <a:gd name="connsiteY1" fmla="*/ 189321 h 1181100"/>
                <a:gd name="connsiteX2" fmla="*/ 622092 w 2744019"/>
                <a:gd name="connsiteY2" fmla="*/ 180975 h 1181100"/>
                <a:gd name="connsiteX3" fmla="*/ 2397336 w 2744019"/>
                <a:gd name="connsiteY3" fmla="*/ 0 h 1181100"/>
                <a:gd name="connsiteX4" fmla="*/ 2743201 w 2744019"/>
                <a:gd name="connsiteY4" fmla="*/ 490538 h 1181100"/>
                <a:gd name="connsiteX5" fmla="*/ 2321136 w 2744019"/>
                <a:gd name="connsiteY5" fmla="*/ 971550 h 1181100"/>
                <a:gd name="connsiteX6" fmla="*/ 860397 w 2744019"/>
                <a:gd name="connsiteY6" fmla="*/ 1173971 h 1181100"/>
                <a:gd name="connsiteX7" fmla="*/ 622092 w 2744019"/>
                <a:gd name="connsiteY7" fmla="*/ 1181100 h 1181100"/>
                <a:gd name="connsiteX8" fmla="*/ 563102 w 2744019"/>
                <a:gd name="connsiteY8" fmla="*/ 1172754 h 1181100"/>
                <a:gd name="connsiteX9" fmla="*/ 552450 w 2744019"/>
                <a:gd name="connsiteY9" fmla="*/ 1181100 h 1181100"/>
                <a:gd name="connsiteX10" fmla="*/ 525577 w 2744019"/>
                <a:gd name="connsiteY10" fmla="*/ 1156775 h 1181100"/>
                <a:gd name="connsiteX11" fmla="*/ 499461 w 2744019"/>
                <a:gd name="connsiteY11" fmla="*/ 1141805 h 1181100"/>
                <a:gd name="connsiteX12" fmla="*/ 481262 w 2744019"/>
                <a:gd name="connsiteY12" fmla="*/ 1116662 h 1181100"/>
                <a:gd name="connsiteX13" fmla="*/ 0 w 2744019"/>
                <a:gd name="connsiteY13" fmla="*/ 681037 h 1181100"/>
                <a:gd name="connsiteX14" fmla="*/ 481264 w 2744019"/>
                <a:gd name="connsiteY14" fmla="*/ 245410 h 1181100"/>
                <a:gd name="connsiteX15" fmla="*/ 499461 w 2744019"/>
                <a:gd name="connsiteY15" fmla="*/ 220270 h 1181100"/>
                <a:gd name="connsiteX16" fmla="*/ 525574 w 2744019"/>
                <a:gd name="connsiteY16" fmla="*/ 205302 h 1181100"/>
                <a:gd name="connsiteX17" fmla="*/ 552450 w 2744019"/>
                <a:gd name="connsiteY17" fmla="*/ 180974 h 1181100"/>
                <a:gd name="connsiteX0" fmla="*/ 552450 w 2744019"/>
                <a:gd name="connsiteY0" fmla="*/ 195068 h 1195194"/>
                <a:gd name="connsiteX1" fmla="*/ 563103 w 2744019"/>
                <a:gd name="connsiteY1" fmla="*/ 203415 h 1195194"/>
                <a:gd name="connsiteX2" fmla="*/ 622092 w 2744019"/>
                <a:gd name="connsiteY2" fmla="*/ 195069 h 1195194"/>
                <a:gd name="connsiteX3" fmla="*/ 1469997 w 2744019"/>
                <a:gd name="connsiteY3" fmla="*/ 155786 h 1195194"/>
                <a:gd name="connsiteX4" fmla="*/ 2397336 w 2744019"/>
                <a:gd name="connsiteY4" fmla="*/ 14094 h 1195194"/>
                <a:gd name="connsiteX5" fmla="*/ 2743201 w 2744019"/>
                <a:gd name="connsiteY5" fmla="*/ 504632 h 1195194"/>
                <a:gd name="connsiteX6" fmla="*/ 2321136 w 2744019"/>
                <a:gd name="connsiteY6" fmla="*/ 985644 h 1195194"/>
                <a:gd name="connsiteX7" fmla="*/ 860397 w 2744019"/>
                <a:gd name="connsiteY7" fmla="*/ 1188065 h 1195194"/>
                <a:gd name="connsiteX8" fmla="*/ 622092 w 2744019"/>
                <a:gd name="connsiteY8" fmla="*/ 1195194 h 1195194"/>
                <a:gd name="connsiteX9" fmla="*/ 563102 w 2744019"/>
                <a:gd name="connsiteY9" fmla="*/ 1186848 h 1195194"/>
                <a:gd name="connsiteX10" fmla="*/ 552450 w 2744019"/>
                <a:gd name="connsiteY10" fmla="*/ 1195194 h 1195194"/>
                <a:gd name="connsiteX11" fmla="*/ 525577 w 2744019"/>
                <a:gd name="connsiteY11" fmla="*/ 1170869 h 1195194"/>
                <a:gd name="connsiteX12" fmla="*/ 499461 w 2744019"/>
                <a:gd name="connsiteY12" fmla="*/ 1155899 h 1195194"/>
                <a:gd name="connsiteX13" fmla="*/ 481262 w 2744019"/>
                <a:gd name="connsiteY13" fmla="*/ 1130756 h 1195194"/>
                <a:gd name="connsiteX14" fmla="*/ 0 w 2744019"/>
                <a:gd name="connsiteY14" fmla="*/ 695131 h 1195194"/>
                <a:gd name="connsiteX15" fmla="*/ 481264 w 2744019"/>
                <a:gd name="connsiteY15" fmla="*/ 259504 h 1195194"/>
                <a:gd name="connsiteX16" fmla="*/ 499461 w 2744019"/>
                <a:gd name="connsiteY16" fmla="*/ 234364 h 1195194"/>
                <a:gd name="connsiteX17" fmla="*/ 525574 w 2744019"/>
                <a:gd name="connsiteY17" fmla="*/ 219396 h 1195194"/>
                <a:gd name="connsiteX18" fmla="*/ 552450 w 2744019"/>
                <a:gd name="connsiteY18" fmla="*/ 195068 h 1195194"/>
                <a:gd name="connsiteX0" fmla="*/ 552450 w 2744019"/>
                <a:gd name="connsiteY0" fmla="*/ 267681 h 1267807"/>
                <a:gd name="connsiteX1" fmla="*/ 563103 w 2744019"/>
                <a:gd name="connsiteY1" fmla="*/ 276028 h 1267807"/>
                <a:gd name="connsiteX2" fmla="*/ 622092 w 2744019"/>
                <a:gd name="connsiteY2" fmla="*/ 267682 h 1267807"/>
                <a:gd name="connsiteX3" fmla="*/ 1469997 w 2744019"/>
                <a:gd name="connsiteY3" fmla="*/ 228399 h 1267807"/>
                <a:gd name="connsiteX4" fmla="*/ 2397336 w 2744019"/>
                <a:gd name="connsiteY4" fmla="*/ 10507 h 1267807"/>
                <a:gd name="connsiteX5" fmla="*/ 2743201 w 2744019"/>
                <a:gd name="connsiteY5" fmla="*/ 577245 h 1267807"/>
                <a:gd name="connsiteX6" fmla="*/ 2321136 w 2744019"/>
                <a:gd name="connsiteY6" fmla="*/ 1058257 h 1267807"/>
                <a:gd name="connsiteX7" fmla="*/ 860397 w 2744019"/>
                <a:gd name="connsiteY7" fmla="*/ 1260678 h 1267807"/>
                <a:gd name="connsiteX8" fmla="*/ 622092 w 2744019"/>
                <a:gd name="connsiteY8" fmla="*/ 1267807 h 1267807"/>
                <a:gd name="connsiteX9" fmla="*/ 563102 w 2744019"/>
                <a:gd name="connsiteY9" fmla="*/ 1259461 h 1267807"/>
                <a:gd name="connsiteX10" fmla="*/ 552450 w 2744019"/>
                <a:gd name="connsiteY10" fmla="*/ 1267807 h 1267807"/>
                <a:gd name="connsiteX11" fmla="*/ 525577 w 2744019"/>
                <a:gd name="connsiteY11" fmla="*/ 1243482 h 1267807"/>
                <a:gd name="connsiteX12" fmla="*/ 499461 w 2744019"/>
                <a:gd name="connsiteY12" fmla="*/ 1228512 h 1267807"/>
                <a:gd name="connsiteX13" fmla="*/ 481262 w 2744019"/>
                <a:gd name="connsiteY13" fmla="*/ 1203369 h 1267807"/>
                <a:gd name="connsiteX14" fmla="*/ 0 w 2744019"/>
                <a:gd name="connsiteY14" fmla="*/ 767744 h 1267807"/>
                <a:gd name="connsiteX15" fmla="*/ 481264 w 2744019"/>
                <a:gd name="connsiteY15" fmla="*/ 332117 h 1267807"/>
                <a:gd name="connsiteX16" fmla="*/ 499461 w 2744019"/>
                <a:gd name="connsiteY16" fmla="*/ 306977 h 1267807"/>
                <a:gd name="connsiteX17" fmla="*/ 525574 w 2744019"/>
                <a:gd name="connsiteY17" fmla="*/ 292009 h 1267807"/>
                <a:gd name="connsiteX18" fmla="*/ 552450 w 2744019"/>
                <a:gd name="connsiteY18" fmla="*/ 267681 h 1267807"/>
                <a:gd name="connsiteX0" fmla="*/ 552450 w 2744282"/>
                <a:gd name="connsiteY0" fmla="*/ 231117 h 1231243"/>
                <a:gd name="connsiteX1" fmla="*/ 563103 w 2744282"/>
                <a:gd name="connsiteY1" fmla="*/ 239464 h 1231243"/>
                <a:gd name="connsiteX2" fmla="*/ 622092 w 2744282"/>
                <a:gd name="connsiteY2" fmla="*/ 231118 h 1231243"/>
                <a:gd name="connsiteX3" fmla="*/ 1469997 w 2744282"/>
                <a:gd name="connsiteY3" fmla="*/ 191835 h 1231243"/>
                <a:gd name="connsiteX4" fmla="*/ 2406861 w 2744282"/>
                <a:gd name="connsiteY4" fmla="*/ 12043 h 1231243"/>
                <a:gd name="connsiteX5" fmla="*/ 2743201 w 2744282"/>
                <a:gd name="connsiteY5" fmla="*/ 540681 h 1231243"/>
                <a:gd name="connsiteX6" fmla="*/ 2321136 w 2744282"/>
                <a:gd name="connsiteY6" fmla="*/ 1021693 h 1231243"/>
                <a:gd name="connsiteX7" fmla="*/ 860397 w 2744282"/>
                <a:gd name="connsiteY7" fmla="*/ 1224114 h 1231243"/>
                <a:gd name="connsiteX8" fmla="*/ 622092 w 2744282"/>
                <a:gd name="connsiteY8" fmla="*/ 1231243 h 1231243"/>
                <a:gd name="connsiteX9" fmla="*/ 563102 w 2744282"/>
                <a:gd name="connsiteY9" fmla="*/ 1222897 h 1231243"/>
                <a:gd name="connsiteX10" fmla="*/ 552450 w 2744282"/>
                <a:gd name="connsiteY10" fmla="*/ 1231243 h 1231243"/>
                <a:gd name="connsiteX11" fmla="*/ 525577 w 2744282"/>
                <a:gd name="connsiteY11" fmla="*/ 1206918 h 1231243"/>
                <a:gd name="connsiteX12" fmla="*/ 499461 w 2744282"/>
                <a:gd name="connsiteY12" fmla="*/ 1191948 h 1231243"/>
                <a:gd name="connsiteX13" fmla="*/ 481262 w 2744282"/>
                <a:gd name="connsiteY13" fmla="*/ 1166805 h 1231243"/>
                <a:gd name="connsiteX14" fmla="*/ 0 w 2744282"/>
                <a:gd name="connsiteY14" fmla="*/ 731180 h 1231243"/>
                <a:gd name="connsiteX15" fmla="*/ 481264 w 2744282"/>
                <a:gd name="connsiteY15" fmla="*/ 295553 h 1231243"/>
                <a:gd name="connsiteX16" fmla="*/ 499461 w 2744282"/>
                <a:gd name="connsiteY16" fmla="*/ 270413 h 1231243"/>
                <a:gd name="connsiteX17" fmla="*/ 525574 w 2744282"/>
                <a:gd name="connsiteY17" fmla="*/ 255445 h 1231243"/>
                <a:gd name="connsiteX18" fmla="*/ 552450 w 2744282"/>
                <a:gd name="connsiteY18" fmla="*/ 231117 h 1231243"/>
                <a:gd name="connsiteX0" fmla="*/ 552450 w 2772106"/>
                <a:gd name="connsiteY0" fmla="*/ 219108 h 1219234"/>
                <a:gd name="connsiteX1" fmla="*/ 563103 w 2772106"/>
                <a:gd name="connsiteY1" fmla="*/ 227455 h 1219234"/>
                <a:gd name="connsiteX2" fmla="*/ 622092 w 2772106"/>
                <a:gd name="connsiteY2" fmla="*/ 219109 h 1219234"/>
                <a:gd name="connsiteX3" fmla="*/ 1469997 w 2772106"/>
                <a:gd name="connsiteY3" fmla="*/ 179826 h 1219234"/>
                <a:gd name="connsiteX4" fmla="*/ 2406861 w 2772106"/>
                <a:gd name="connsiteY4" fmla="*/ 34 h 1219234"/>
                <a:gd name="connsiteX5" fmla="*/ 2698721 w 2772106"/>
                <a:gd name="connsiteY5" fmla="*/ 141727 h 1219234"/>
                <a:gd name="connsiteX6" fmla="*/ 2743201 w 2772106"/>
                <a:gd name="connsiteY6" fmla="*/ 528672 h 1219234"/>
                <a:gd name="connsiteX7" fmla="*/ 2321136 w 2772106"/>
                <a:gd name="connsiteY7" fmla="*/ 1009684 h 1219234"/>
                <a:gd name="connsiteX8" fmla="*/ 860397 w 2772106"/>
                <a:gd name="connsiteY8" fmla="*/ 1212105 h 1219234"/>
                <a:gd name="connsiteX9" fmla="*/ 622092 w 2772106"/>
                <a:gd name="connsiteY9" fmla="*/ 1219234 h 1219234"/>
                <a:gd name="connsiteX10" fmla="*/ 563102 w 2772106"/>
                <a:gd name="connsiteY10" fmla="*/ 1210888 h 1219234"/>
                <a:gd name="connsiteX11" fmla="*/ 552450 w 2772106"/>
                <a:gd name="connsiteY11" fmla="*/ 1219234 h 1219234"/>
                <a:gd name="connsiteX12" fmla="*/ 525577 w 2772106"/>
                <a:gd name="connsiteY12" fmla="*/ 1194909 h 1219234"/>
                <a:gd name="connsiteX13" fmla="*/ 499461 w 2772106"/>
                <a:gd name="connsiteY13" fmla="*/ 1179939 h 1219234"/>
                <a:gd name="connsiteX14" fmla="*/ 481262 w 2772106"/>
                <a:gd name="connsiteY14" fmla="*/ 1154796 h 1219234"/>
                <a:gd name="connsiteX15" fmla="*/ 0 w 2772106"/>
                <a:gd name="connsiteY15" fmla="*/ 719171 h 1219234"/>
                <a:gd name="connsiteX16" fmla="*/ 481264 w 2772106"/>
                <a:gd name="connsiteY16" fmla="*/ 283544 h 1219234"/>
                <a:gd name="connsiteX17" fmla="*/ 499461 w 2772106"/>
                <a:gd name="connsiteY17" fmla="*/ 258404 h 1219234"/>
                <a:gd name="connsiteX18" fmla="*/ 525574 w 2772106"/>
                <a:gd name="connsiteY18" fmla="*/ 243436 h 1219234"/>
                <a:gd name="connsiteX19" fmla="*/ 552450 w 2772106"/>
                <a:gd name="connsiteY19" fmla="*/ 219108 h 1219234"/>
                <a:gd name="connsiteX0" fmla="*/ 552450 w 2772106"/>
                <a:gd name="connsiteY0" fmla="*/ 219108 h 1219234"/>
                <a:gd name="connsiteX1" fmla="*/ 563103 w 2772106"/>
                <a:gd name="connsiteY1" fmla="*/ 227455 h 1219234"/>
                <a:gd name="connsiteX2" fmla="*/ 622092 w 2772106"/>
                <a:gd name="connsiteY2" fmla="*/ 219109 h 1219234"/>
                <a:gd name="connsiteX3" fmla="*/ 1469997 w 2772106"/>
                <a:gd name="connsiteY3" fmla="*/ 179826 h 1219234"/>
                <a:gd name="connsiteX4" fmla="*/ 2406861 w 2772106"/>
                <a:gd name="connsiteY4" fmla="*/ 34 h 1219234"/>
                <a:gd name="connsiteX5" fmla="*/ 2698721 w 2772106"/>
                <a:gd name="connsiteY5" fmla="*/ 141727 h 1219234"/>
                <a:gd name="connsiteX6" fmla="*/ 2743201 w 2772106"/>
                <a:gd name="connsiteY6" fmla="*/ 528672 h 1219234"/>
                <a:gd name="connsiteX7" fmla="*/ 2321136 w 2772106"/>
                <a:gd name="connsiteY7" fmla="*/ 1009684 h 1219234"/>
                <a:gd name="connsiteX8" fmla="*/ 1517621 w 2772106"/>
                <a:gd name="connsiteY8" fmla="*/ 1160901 h 1219234"/>
                <a:gd name="connsiteX9" fmla="*/ 860397 w 2772106"/>
                <a:gd name="connsiteY9" fmla="*/ 1212105 h 1219234"/>
                <a:gd name="connsiteX10" fmla="*/ 622092 w 2772106"/>
                <a:gd name="connsiteY10" fmla="*/ 1219234 h 1219234"/>
                <a:gd name="connsiteX11" fmla="*/ 563102 w 2772106"/>
                <a:gd name="connsiteY11" fmla="*/ 1210888 h 1219234"/>
                <a:gd name="connsiteX12" fmla="*/ 552450 w 2772106"/>
                <a:gd name="connsiteY12" fmla="*/ 1219234 h 1219234"/>
                <a:gd name="connsiteX13" fmla="*/ 525577 w 2772106"/>
                <a:gd name="connsiteY13" fmla="*/ 1194909 h 1219234"/>
                <a:gd name="connsiteX14" fmla="*/ 499461 w 2772106"/>
                <a:gd name="connsiteY14" fmla="*/ 1179939 h 1219234"/>
                <a:gd name="connsiteX15" fmla="*/ 481262 w 2772106"/>
                <a:gd name="connsiteY15" fmla="*/ 1154796 h 1219234"/>
                <a:gd name="connsiteX16" fmla="*/ 0 w 2772106"/>
                <a:gd name="connsiteY16" fmla="*/ 719171 h 1219234"/>
                <a:gd name="connsiteX17" fmla="*/ 481264 w 2772106"/>
                <a:gd name="connsiteY17" fmla="*/ 283544 h 1219234"/>
                <a:gd name="connsiteX18" fmla="*/ 499461 w 2772106"/>
                <a:gd name="connsiteY18" fmla="*/ 258404 h 1219234"/>
                <a:gd name="connsiteX19" fmla="*/ 525574 w 2772106"/>
                <a:gd name="connsiteY19" fmla="*/ 243436 h 1219234"/>
                <a:gd name="connsiteX20" fmla="*/ 552450 w 2772106"/>
                <a:gd name="connsiteY20" fmla="*/ 219108 h 1219234"/>
                <a:gd name="connsiteX0" fmla="*/ 552450 w 2772106"/>
                <a:gd name="connsiteY0" fmla="*/ 304812 h 1304938"/>
                <a:gd name="connsiteX1" fmla="*/ 563103 w 2772106"/>
                <a:gd name="connsiteY1" fmla="*/ 313159 h 1304938"/>
                <a:gd name="connsiteX2" fmla="*/ 622092 w 2772106"/>
                <a:gd name="connsiteY2" fmla="*/ 304813 h 1304938"/>
                <a:gd name="connsiteX3" fmla="*/ 1469997 w 2772106"/>
                <a:gd name="connsiteY3" fmla="*/ 265530 h 1304938"/>
                <a:gd name="connsiteX4" fmla="*/ 2416386 w 2772106"/>
                <a:gd name="connsiteY4" fmla="*/ 13 h 1304938"/>
                <a:gd name="connsiteX5" fmla="*/ 2698721 w 2772106"/>
                <a:gd name="connsiteY5" fmla="*/ 227431 h 1304938"/>
                <a:gd name="connsiteX6" fmla="*/ 2743201 w 2772106"/>
                <a:gd name="connsiteY6" fmla="*/ 614376 h 1304938"/>
                <a:gd name="connsiteX7" fmla="*/ 2321136 w 2772106"/>
                <a:gd name="connsiteY7" fmla="*/ 1095388 h 1304938"/>
                <a:gd name="connsiteX8" fmla="*/ 1517621 w 2772106"/>
                <a:gd name="connsiteY8" fmla="*/ 1246605 h 1304938"/>
                <a:gd name="connsiteX9" fmla="*/ 860397 w 2772106"/>
                <a:gd name="connsiteY9" fmla="*/ 1297809 h 1304938"/>
                <a:gd name="connsiteX10" fmla="*/ 622092 w 2772106"/>
                <a:gd name="connsiteY10" fmla="*/ 1304938 h 1304938"/>
                <a:gd name="connsiteX11" fmla="*/ 563102 w 2772106"/>
                <a:gd name="connsiteY11" fmla="*/ 1296592 h 1304938"/>
                <a:gd name="connsiteX12" fmla="*/ 552450 w 2772106"/>
                <a:gd name="connsiteY12" fmla="*/ 1304938 h 1304938"/>
                <a:gd name="connsiteX13" fmla="*/ 525577 w 2772106"/>
                <a:gd name="connsiteY13" fmla="*/ 1280613 h 1304938"/>
                <a:gd name="connsiteX14" fmla="*/ 499461 w 2772106"/>
                <a:gd name="connsiteY14" fmla="*/ 1265643 h 1304938"/>
                <a:gd name="connsiteX15" fmla="*/ 481262 w 2772106"/>
                <a:gd name="connsiteY15" fmla="*/ 1240500 h 1304938"/>
                <a:gd name="connsiteX16" fmla="*/ 0 w 2772106"/>
                <a:gd name="connsiteY16" fmla="*/ 804875 h 1304938"/>
                <a:gd name="connsiteX17" fmla="*/ 481264 w 2772106"/>
                <a:gd name="connsiteY17" fmla="*/ 369248 h 1304938"/>
                <a:gd name="connsiteX18" fmla="*/ 499461 w 2772106"/>
                <a:gd name="connsiteY18" fmla="*/ 344108 h 1304938"/>
                <a:gd name="connsiteX19" fmla="*/ 525574 w 2772106"/>
                <a:gd name="connsiteY19" fmla="*/ 329140 h 1304938"/>
                <a:gd name="connsiteX20" fmla="*/ 552450 w 2772106"/>
                <a:gd name="connsiteY20" fmla="*/ 304812 h 1304938"/>
                <a:gd name="connsiteX0" fmla="*/ 552450 w 2792423"/>
                <a:gd name="connsiteY0" fmla="*/ 304813 h 1304939"/>
                <a:gd name="connsiteX1" fmla="*/ 563103 w 2792423"/>
                <a:gd name="connsiteY1" fmla="*/ 313160 h 1304939"/>
                <a:gd name="connsiteX2" fmla="*/ 622092 w 2792423"/>
                <a:gd name="connsiteY2" fmla="*/ 304814 h 1304939"/>
                <a:gd name="connsiteX3" fmla="*/ 1469997 w 2792423"/>
                <a:gd name="connsiteY3" fmla="*/ 265531 h 1304939"/>
                <a:gd name="connsiteX4" fmla="*/ 2416386 w 2792423"/>
                <a:gd name="connsiteY4" fmla="*/ 14 h 1304939"/>
                <a:gd name="connsiteX5" fmla="*/ 2746346 w 2792423"/>
                <a:gd name="connsiteY5" fmla="*/ 217907 h 1304939"/>
                <a:gd name="connsiteX6" fmla="*/ 2743201 w 2792423"/>
                <a:gd name="connsiteY6" fmla="*/ 614377 h 1304939"/>
                <a:gd name="connsiteX7" fmla="*/ 2321136 w 2792423"/>
                <a:gd name="connsiteY7" fmla="*/ 1095389 h 1304939"/>
                <a:gd name="connsiteX8" fmla="*/ 1517621 w 2792423"/>
                <a:gd name="connsiteY8" fmla="*/ 1246606 h 1304939"/>
                <a:gd name="connsiteX9" fmla="*/ 860397 w 2792423"/>
                <a:gd name="connsiteY9" fmla="*/ 1297810 h 1304939"/>
                <a:gd name="connsiteX10" fmla="*/ 622092 w 2792423"/>
                <a:gd name="connsiteY10" fmla="*/ 1304939 h 1304939"/>
                <a:gd name="connsiteX11" fmla="*/ 563102 w 2792423"/>
                <a:gd name="connsiteY11" fmla="*/ 1296593 h 1304939"/>
                <a:gd name="connsiteX12" fmla="*/ 552450 w 2792423"/>
                <a:gd name="connsiteY12" fmla="*/ 1304939 h 1304939"/>
                <a:gd name="connsiteX13" fmla="*/ 525577 w 2792423"/>
                <a:gd name="connsiteY13" fmla="*/ 1280614 h 1304939"/>
                <a:gd name="connsiteX14" fmla="*/ 499461 w 2792423"/>
                <a:gd name="connsiteY14" fmla="*/ 1265644 h 1304939"/>
                <a:gd name="connsiteX15" fmla="*/ 481262 w 2792423"/>
                <a:gd name="connsiteY15" fmla="*/ 1240501 h 1304939"/>
                <a:gd name="connsiteX16" fmla="*/ 0 w 2792423"/>
                <a:gd name="connsiteY16" fmla="*/ 804876 h 1304939"/>
                <a:gd name="connsiteX17" fmla="*/ 481264 w 2792423"/>
                <a:gd name="connsiteY17" fmla="*/ 369249 h 1304939"/>
                <a:gd name="connsiteX18" fmla="*/ 499461 w 2792423"/>
                <a:gd name="connsiteY18" fmla="*/ 344109 h 1304939"/>
                <a:gd name="connsiteX19" fmla="*/ 525574 w 2792423"/>
                <a:gd name="connsiteY19" fmla="*/ 329141 h 1304939"/>
                <a:gd name="connsiteX20" fmla="*/ 552450 w 2792423"/>
                <a:gd name="connsiteY20" fmla="*/ 304813 h 1304939"/>
                <a:gd name="connsiteX0" fmla="*/ 552450 w 2787689"/>
                <a:gd name="connsiteY0" fmla="*/ 304813 h 1304939"/>
                <a:gd name="connsiteX1" fmla="*/ 563103 w 2787689"/>
                <a:gd name="connsiteY1" fmla="*/ 313160 h 1304939"/>
                <a:gd name="connsiteX2" fmla="*/ 622092 w 2787689"/>
                <a:gd name="connsiteY2" fmla="*/ 304814 h 1304939"/>
                <a:gd name="connsiteX3" fmla="*/ 1469997 w 2787689"/>
                <a:gd name="connsiteY3" fmla="*/ 265531 h 1304939"/>
                <a:gd name="connsiteX4" fmla="*/ 2416386 w 2787689"/>
                <a:gd name="connsiteY4" fmla="*/ 14 h 1304939"/>
                <a:gd name="connsiteX5" fmla="*/ 2746346 w 2787689"/>
                <a:gd name="connsiteY5" fmla="*/ 217907 h 1304939"/>
                <a:gd name="connsiteX6" fmla="*/ 2733676 w 2787689"/>
                <a:gd name="connsiteY6" fmla="*/ 681052 h 1304939"/>
                <a:gd name="connsiteX7" fmla="*/ 2321136 w 2787689"/>
                <a:gd name="connsiteY7" fmla="*/ 1095389 h 1304939"/>
                <a:gd name="connsiteX8" fmla="*/ 1517621 w 2787689"/>
                <a:gd name="connsiteY8" fmla="*/ 1246606 h 1304939"/>
                <a:gd name="connsiteX9" fmla="*/ 860397 w 2787689"/>
                <a:gd name="connsiteY9" fmla="*/ 1297810 h 1304939"/>
                <a:gd name="connsiteX10" fmla="*/ 622092 w 2787689"/>
                <a:gd name="connsiteY10" fmla="*/ 1304939 h 1304939"/>
                <a:gd name="connsiteX11" fmla="*/ 563102 w 2787689"/>
                <a:gd name="connsiteY11" fmla="*/ 1296593 h 1304939"/>
                <a:gd name="connsiteX12" fmla="*/ 552450 w 2787689"/>
                <a:gd name="connsiteY12" fmla="*/ 1304939 h 1304939"/>
                <a:gd name="connsiteX13" fmla="*/ 525577 w 2787689"/>
                <a:gd name="connsiteY13" fmla="*/ 1280614 h 1304939"/>
                <a:gd name="connsiteX14" fmla="*/ 499461 w 2787689"/>
                <a:gd name="connsiteY14" fmla="*/ 1265644 h 1304939"/>
                <a:gd name="connsiteX15" fmla="*/ 481262 w 2787689"/>
                <a:gd name="connsiteY15" fmla="*/ 1240501 h 1304939"/>
                <a:gd name="connsiteX16" fmla="*/ 0 w 2787689"/>
                <a:gd name="connsiteY16" fmla="*/ 804876 h 1304939"/>
                <a:gd name="connsiteX17" fmla="*/ 481264 w 2787689"/>
                <a:gd name="connsiteY17" fmla="*/ 369249 h 1304939"/>
                <a:gd name="connsiteX18" fmla="*/ 499461 w 2787689"/>
                <a:gd name="connsiteY18" fmla="*/ 344109 h 1304939"/>
                <a:gd name="connsiteX19" fmla="*/ 525574 w 2787689"/>
                <a:gd name="connsiteY19" fmla="*/ 329141 h 1304939"/>
                <a:gd name="connsiteX20" fmla="*/ 552450 w 2787689"/>
                <a:gd name="connsiteY20" fmla="*/ 304813 h 1304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787689" h="1304939">
                  <a:moveTo>
                    <a:pt x="552450" y="304813"/>
                  </a:moveTo>
                  <a:lnTo>
                    <a:pt x="563103" y="313160"/>
                  </a:lnTo>
                  <a:lnTo>
                    <a:pt x="622092" y="304814"/>
                  </a:lnTo>
                  <a:cubicBezTo>
                    <a:pt x="768479" y="290526"/>
                    <a:pt x="1174123" y="295694"/>
                    <a:pt x="1469997" y="265531"/>
                  </a:cubicBezTo>
                  <a:cubicBezTo>
                    <a:pt x="1765871" y="235368"/>
                    <a:pt x="2219536" y="1601"/>
                    <a:pt x="2416386" y="14"/>
                  </a:cubicBezTo>
                  <a:cubicBezTo>
                    <a:pt x="2613236" y="-1573"/>
                    <a:pt x="2690289" y="129801"/>
                    <a:pt x="2746346" y="217907"/>
                  </a:cubicBezTo>
                  <a:cubicBezTo>
                    <a:pt x="2802403" y="306013"/>
                    <a:pt x="2804544" y="534805"/>
                    <a:pt x="2733676" y="681052"/>
                  </a:cubicBezTo>
                  <a:cubicBezTo>
                    <a:pt x="2662808" y="827299"/>
                    <a:pt x="2534924" y="993193"/>
                    <a:pt x="2321136" y="1095389"/>
                  </a:cubicBezTo>
                  <a:cubicBezTo>
                    <a:pt x="2107348" y="1197586"/>
                    <a:pt x="1761078" y="1212869"/>
                    <a:pt x="1517621" y="1246606"/>
                  </a:cubicBezTo>
                  <a:cubicBezTo>
                    <a:pt x="1274165" y="1280343"/>
                    <a:pt x="1000127" y="1284913"/>
                    <a:pt x="860397" y="1297810"/>
                  </a:cubicBezTo>
                  <a:lnTo>
                    <a:pt x="622092" y="1304939"/>
                  </a:lnTo>
                  <a:lnTo>
                    <a:pt x="563102" y="1296593"/>
                  </a:lnTo>
                  <a:lnTo>
                    <a:pt x="552450" y="1304939"/>
                  </a:lnTo>
                  <a:lnTo>
                    <a:pt x="525577" y="1280614"/>
                  </a:lnTo>
                  <a:lnTo>
                    <a:pt x="499461" y="1265644"/>
                  </a:lnTo>
                  <a:lnTo>
                    <a:pt x="481262" y="1240501"/>
                  </a:lnTo>
                  <a:lnTo>
                    <a:pt x="0" y="804876"/>
                  </a:lnTo>
                  <a:lnTo>
                    <a:pt x="481264" y="369249"/>
                  </a:lnTo>
                  <a:lnTo>
                    <a:pt x="499461" y="344109"/>
                  </a:lnTo>
                  <a:lnTo>
                    <a:pt x="525574" y="329141"/>
                  </a:lnTo>
                  <a:lnTo>
                    <a:pt x="552450" y="304813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Freeform 33"/>
            <p:cNvSpPr/>
            <p:nvPr/>
          </p:nvSpPr>
          <p:spPr>
            <a:xfrm>
              <a:off x="5951413" y="3137919"/>
              <a:ext cx="2257327" cy="1056673"/>
            </a:xfrm>
            <a:custGeom>
              <a:avLst/>
              <a:gdLst>
                <a:gd name="connsiteX0" fmla="*/ 552450 w 2724151"/>
                <a:gd name="connsiteY0" fmla="*/ 0 h 1000126"/>
                <a:gd name="connsiteX1" fmla="*/ 563103 w 2724151"/>
                <a:gd name="connsiteY1" fmla="*/ 8347 h 1000126"/>
                <a:gd name="connsiteX2" fmla="*/ 622092 w 2724151"/>
                <a:gd name="connsiteY2" fmla="*/ 1 h 1000126"/>
                <a:gd name="connsiteX3" fmla="*/ 2321136 w 2724151"/>
                <a:gd name="connsiteY3" fmla="*/ 1 h 1000126"/>
                <a:gd name="connsiteX4" fmla="*/ 2724151 w 2724151"/>
                <a:gd name="connsiteY4" fmla="*/ 500064 h 1000126"/>
                <a:gd name="connsiteX5" fmla="*/ 2321136 w 2724151"/>
                <a:gd name="connsiteY5" fmla="*/ 1000126 h 1000126"/>
                <a:gd name="connsiteX6" fmla="*/ 622092 w 2724151"/>
                <a:gd name="connsiteY6" fmla="*/ 1000126 h 1000126"/>
                <a:gd name="connsiteX7" fmla="*/ 563102 w 2724151"/>
                <a:gd name="connsiteY7" fmla="*/ 991780 h 1000126"/>
                <a:gd name="connsiteX8" fmla="*/ 552450 w 2724151"/>
                <a:gd name="connsiteY8" fmla="*/ 1000126 h 1000126"/>
                <a:gd name="connsiteX9" fmla="*/ 525577 w 2724151"/>
                <a:gd name="connsiteY9" fmla="*/ 975801 h 1000126"/>
                <a:gd name="connsiteX10" fmla="*/ 499461 w 2724151"/>
                <a:gd name="connsiteY10" fmla="*/ 960831 h 1000126"/>
                <a:gd name="connsiteX11" fmla="*/ 481262 w 2724151"/>
                <a:gd name="connsiteY11" fmla="*/ 935688 h 1000126"/>
                <a:gd name="connsiteX12" fmla="*/ 0 w 2724151"/>
                <a:gd name="connsiteY12" fmla="*/ 500063 h 1000126"/>
                <a:gd name="connsiteX13" fmla="*/ 481264 w 2724151"/>
                <a:gd name="connsiteY13" fmla="*/ 64436 h 1000126"/>
                <a:gd name="connsiteX14" fmla="*/ 499461 w 2724151"/>
                <a:gd name="connsiteY14" fmla="*/ 39296 h 1000126"/>
                <a:gd name="connsiteX15" fmla="*/ 525574 w 2724151"/>
                <a:gd name="connsiteY15" fmla="*/ 24328 h 1000126"/>
                <a:gd name="connsiteX0" fmla="*/ 552450 w 2725086"/>
                <a:gd name="connsiteY0" fmla="*/ 180974 h 1181100"/>
                <a:gd name="connsiteX1" fmla="*/ 563103 w 2725086"/>
                <a:gd name="connsiteY1" fmla="*/ 189321 h 1181100"/>
                <a:gd name="connsiteX2" fmla="*/ 622092 w 2725086"/>
                <a:gd name="connsiteY2" fmla="*/ 180975 h 1181100"/>
                <a:gd name="connsiteX3" fmla="*/ 2397336 w 2725086"/>
                <a:gd name="connsiteY3" fmla="*/ 0 h 1181100"/>
                <a:gd name="connsiteX4" fmla="*/ 2724151 w 2725086"/>
                <a:gd name="connsiteY4" fmla="*/ 681038 h 1181100"/>
                <a:gd name="connsiteX5" fmla="*/ 2321136 w 2725086"/>
                <a:gd name="connsiteY5" fmla="*/ 1181100 h 1181100"/>
                <a:gd name="connsiteX6" fmla="*/ 622092 w 2725086"/>
                <a:gd name="connsiteY6" fmla="*/ 1181100 h 1181100"/>
                <a:gd name="connsiteX7" fmla="*/ 563102 w 2725086"/>
                <a:gd name="connsiteY7" fmla="*/ 1172754 h 1181100"/>
                <a:gd name="connsiteX8" fmla="*/ 552450 w 2725086"/>
                <a:gd name="connsiteY8" fmla="*/ 1181100 h 1181100"/>
                <a:gd name="connsiteX9" fmla="*/ 525577 w 2725086"/>
                <a:gd name="connsiteY9" fmla="*/ 1156775 h 1181100"/>
                <a:gd name="connsiteX10" fmla="*/ 499461 w 2725086"/>
                <a:gd name="connsiteY10" fmla="*/ 1141805 h 1181100"/>
                <a:gd name="connsiteX11" fmla="*/ 481262 w 2725086"/>
                <a:gd name="connsiteY11" fmla="*/ 1116662 h 1181100"/>
                <a:gd name="connsiteX12" fmla="*/ 0 w 2725086"/>
                <a:gd name="connsiteY12" fmla="*/ 681037 h 1181100"/>
                <a:gd name="connsiteX13" fmla="*/ 481264 w 2725086"/>
                <a:gd name="connsiteY13" fmla="*/ 245410 h 1181100"/>
                <a:gd name="connsiteX14" fmla="*/ 499461 w 2725086"/>
                <a:gd name="connsiteY14" fmla="*/ 220270 h 1181100"/>
                <a:gd name="connsiteX15" fmla="*/ 525574 w 2725086"/>
                <a:gd name="connsiteY15" fmla="*/ 205302 h 1181100"/>
                <a:gd name="connsiteX16" fmla="*/ 552450 w 2725086"/>
                <a:gd name="connsiteY16" fmla="*/ 180974 h 1181100"/>
                <a:gd name="connsiteX0" fmla="*/ 552450 w 2725086"/>
                <a:gd name="connsiteY0" fmla="*/ 180974 h 1181100"/>
                <a:gd name="connsiteX1" fmla="*/ 563103 w 2725086"/>
                <a:gd name="connsiteY1" fmla="*/ 189321 h 1181100"/>
                <a:gd name="connsiteX2" fmla="*/ 622092 w 2725086"/>
                <a:gd name="connsiteY2" fmla="*/ 180975 h 1181100"/>
                <a:gd name="connsiteX3" fmla="*/ 2397336 w 2725086"/>
                <a:gd name="connsiteY3" fmla="*/ 0 h 1181100"/>
                <a:gd name="connsiteX4" fmla="*/ 2724151 w 2725086"/>
                <a:gd name="connsiteY4" fmla="*/ 681038 h 1181100"/>
                <a:gd name="connsiteX5" fmla="*/ 2321136 w 2725086"/>
                <a:gd name="connsiteY5" fmla="*/ 971550 h 1181100"/>
                <a:gd name="connsiteX6" fmla="*/ 622092 w 2725086"/>
                <a:gd name="connsiteY6" fmla="*/ 1181100 h 1181100"/>
                <a:gd name="connsiteX7" fmla="*/ 563102 w 2725086"/>
                <a:gd name="connsiteY7" fmla="*/ 1172754 h 1181100"/>
                <a:gd name="connsiteX8" fmla="*/ 552450 w 2725086"/>
                <a:gd name="connsiteY8" fmla="*/ 1181100 h 1181100"/>
                <a:gd name="connsiteX9" fmla="*/ 525577 w 2725086"/>
                <a:gd name="connsiteY9" fmla="*/ 1156775 h 1181100"/>
                <a:gd name="connsiteX10" fmla="*/ 499461 w 2725086"/>
                <a:gd name="connsiteY10" fmla="*/ 1141805 h 1181100"/>
                <a:gd name="connsiteX11" fmla="*/ 481262 w 2725086"/>
                <a:gd name="connsiteY11" fmla="*/ 1116662 h 1181100"/>
                <a:gd name="connsiteX12" fmla="*/ 0 w 2725086"/>
                <a:gd name="connsiteY12" fmla="*/ 681037 h 1181100"/>
                <a:gd name="connsiteX13" fmla="*/ 481264 w 2725086"/>
                <a:gd name="connsiteY13" fmla="*/ 245410 h 1181100"/>
                <a:gd name="connsiteX14" fmla="*/ 499461 w 2725086"/>
                <a:gd name="connsiteY14" fmla="*/ 220270 h 1181100"/>
                <a:gd name="connsiteX15" fmla="*/ 525574 w 2725086"/>
                <a:gd name="connsiteY15" fmla="*/ 205302 h 1181100"/>
                <a:gd name="connsiteX16" fmla="*/ 552450 w 2725086"/>
                <a:gd name="connsiteY16" fmla="*/ 180974 h 1181100"/>
                <a:gd name="connsiteX0" fmla="*/ 552450 w 2744019"/>
                <a:gd name="connsiteY0" fmla="*/ 180974 h 1181100"/>
                <a:gd name="connsiteX1" fmla="*/ 563103 w 2744019"/>
                <a:gd name="connsiteY1" fmla="*/ 189321 h 1181100"/>
                <a:gd name="connsiteX2" fmla="*/ 622092 w 2744019"/>
                <a:gd name="connsiteY2" fmla="*/ 180975 h 1181100"/>
                <a:gd name="connsiteX3" fmla="*/ 2397336 w 2744019"/>
                <a:gd name="connsiteY3" fmla="*/ 0 h 1181100"/>
                <a:gd name="connsiteX4" fmla="*/ 2743201 w 2744019"/>
                <a:gd name="connsiteY4" fmla="*/ 490538 h 1181100"/>
                <a:gd name="connsiteX5" fmla="*/ 2321136 w 2744019"/>
                <a:gd name="connsiteY5" fmla="*/ 971550 h 1181100"/>
                <a:gd name="connsiteX6" fmla="*/ 622092 w 2744019"/>
                <a:gd name="connsiteY6" fmla="*/ 1181100 h 1181100"/>
                <a:gd name="connsiteX7" fmla="*/ 563102 w 2744019"/>
                <a:gd name="connsiteY7" fmla="*/ 1172754 h 1181100"/>
                <a:gd name="connsiteX8" fmla="*/ 552450 w 2744019"/>
                <a:gd name="connsiteY8" fmla="*/ 1181100 h 1181100"/>
                <a:gd name="connsiteX9" fmla="*/ 525577 w 2744019"/>
                <a:gd name="connsiteY9" fmla="*/ 1156775 h 1181100"/>
                <a:gd name="connsiteX10" fmla="*/ 499461 w 2744019"/>
                <a:gd name="connsiteY10" fmla="*/ 1141805 h 1181100"/>
                <a:gd name="connsiteX11" fmla="*/ 481262 w 2744019"/>
                <a:gd name="connsiteY11" fmla="*/ 1116662 h 1181100"/>
                <a:gd name="connsiteX12" fmla="*/ 0 w 2744019"/>
                <a:gd name="connsiteY12" fmla="*/ 681037 h 1181100"/>
                <a:gd name="connsiteX13" fmla="*/ 481264 w 2744019"/>
                <a:gd name="connsiteY13" fmla="*/ 245410 h 1181100"/>
                <a:gd name="connsiteX14" fmla="*/ 499461 w 2744019"/>
                <a:gd name="connsiteY14" fmla="*/ 220270 h 1181100"/>
                <a:gd name="connsiteX15" fmla="*/ 525574 w 2744019"/>
                <a:gd name="connsiteY15" fmla="*/ 205302 h 1181100"/>
                <a:gd name="connsiteX16" fmla="*/ 552450 w 2744019"/>
                <a:gd name="connsiteY16" fmla="*/ 180974 h 1181100"/>
                <a:gd name="connsiteX0" fmla="*/ 552450 w 2744019"/>
                <a:gd name="connsiteY0" fmla="*/ 180974 h 1181100"/>
                <a:gd name="connsiteX1" fmla="*/ 563103 w 2744019"/>
                <a:gd name="connsiteY1" fmla="*/ 189321 h 1181100"/>
                <a:gd name="connsiteX2" fmla="*/ 622092 w 2744019"/>
                <a:gd name="connsiteY2" fmla="*/ 180975 h 1181100"/>
                <a:gd name="connsiteX3" fmla="*/ 2397336 w 2744019"/>
                <a:gd name="connsiteY3" fmla="*/ 0 h 1181100"/>
                <a:gd name="connsiteX4" fmla="*/ 2743201 w 2744019"/>
                <a:gd name="connsiteY4" fmla="*/ 490538 h 1181100"/>
                <a:gd name="connsiteX5" fmla="*/ 2321136 w 2744019"/>
                <a:gd name="connsiteY5" fmla="*/ 971550 h 1181100"/>
                <a:gd name="connsiteX6" fmla="*/ 860397 w 2744019"/>
                <a:gd name="connsiteY6" fmla="*/ 1173971 h 1181100"/>
                <a:gd name="connsiteX7" fmla="*/ 622092 w 2744019"/>
                <a:gd name="connsiteY7" fmla="*/ 1181100 h 1181100"/>
                <a:gd name="connsiteX8" fmla="*/ 563102 w 2744019"/>
                <a:gd name="connsiteY8" fmla="*/ 1172754 h 1181100"/>
                <a:gd name="connsiteX9" fmla="*/ 552450 w 2744019"/>
                <a:gd name="connsiteY9" fmla="*/ 1181100 h 1181100"/>
                <a:gd name="connsiteX10" fmla="*/ 525577 w 2744019"/>
                <a:gd name="connsiteY10" fmla="*/ 1156775 h 1181100"/>
                <a:gd name="connsiteX11" fmla="*/ 499461 w 2744019"/>
                <a:gd name="connsiteY11" fmla="*/ 1141805 h 1181100"/>
                <a:gd name="connsiteX12" fmla="*/ 481262 w 2744019"/>
                <a:gd name="connsiteY12" fmla="*/ 1116662 h 1181100"/>
                <a:gd name="connsiteX13" fmla="*/ 0 w 2744019"/>
                <a:gd name="connsiteY13" fmla="*/ 681037 h 1181100"/>
                <a:gd name="connsiteX14" fmla="*/ 481264 w 2744019"/>
                <a:gd name="connsiteY14" fmla="*/ 245410 h 1181100"/>
                <a:gd name="connsiteX15" fmla="*/ 499461 w 2744019"/>
                <a:gd name="connsiteY15" fmla="*/ 220270 h 1181100"/>
                <a:gd name="connsiteX16" fmla="*/ 525574 w 2744019"/>
                <a:gd name="connsiteY16" fmla="*/ 205302 h 1181100"/>
                <a:gd name="connsiteX17" fmla="*/ 552450 w 2744019"/>
                <a:gd name="connsiteY17" fmla="*/ 180974 h 1181100"/>
                <a:gd name="connsiteX0" fmla="*/ 552450 w 2744019"/>
                <a:gd name="connsiteY0" fmla="*/ 195068 h 1195194"/>
                <a:gd name="connsiteX1" fmla="*/ 563103 w 2744019"/>
                <a:gd name="connsiteY1" fmla="*/ 203415 h 1195194"/>
                <a:gd name="connsiteX2" fmla="*/ 622092 w 2744019"/>
                <a:gd name="connsiteY2" fmla="*/ 195069 h 1195194"/>
                <a:gd name="connsiteX3" fmla="*/ 1469997 w 2744019"/>
                <a:gd name="connsiteY3" fmla="*/ 155786 h 1195194"/>
                <a:gd name="connsiteX4" fmla="*/ 2397336 w 2744019"/>
                <a:gd name="connsiteY4" fmla="*/ 14094 h 1195194"/>
                <a:gd name="connsiteX5" fmla="*/ 2743201 w 2744019"/>
                <a:gd name="connsiteY5" fmla="*/ 504632 h 1195194"/>
                <a:gd name="connsiteX6" fmla="*/ 2321136 w 2744019"/>
                <a:gd name="connsiteY6" fmla="*/ 985644 h 1195194"/>
                <a:gd name="connsiteX7" fmla="*/ 860397 w 2744019"/>
                <a:gd name="connsiteY7" fmla="*/ 1188065 h 1195194"/>
                <a:gd name="connsiteX8" fmla="*/ 622092 w 2744019"/>
                <a:gd name="connsiteY8" fmla="*/ 1195194 h 1195194"/>
                <a:gd name="connsiteX9" fmla="*/ 563102 w 2744019"/>
                <a:gd name="connsiteY9" fmla="*/ 1186848 h 1195194"/>
                <a:gd name="connsiteX10" fmla="*/ 552450 w 2744019"/>
                <a:gd name="connsiteY10" fmla="*/ 1195194 h 1195194"/>
                <a:gd name="connsiteX11" fmla="*/ 525577 w 2744019"/>
                <a:gd name="connsiteY11" fmla="*/ 1170869 h 1195194"/>
                <a:gd name="connsiteX12" fmla="*/ 499461 w 2744019"/>
                <a:gd name="connsiteY12" fmla="*/ 1155899 h 1195194"/>
                <a:gd name="connsiteX13" fmla="*/ 481262 w 2744019"/>
                <a:gd name="connsiteY13" fmla="*/ 1130756 h 1195194"/>
                <a:gd name="connsiteX14" fmla="*/ 0 w 2744019"/>
                <a:gd name="connsiteY14" fmla="*/ 695131 h 1195194"/>
                <a:gd name="connsiteX15" fmla="*/ 481264 w 2744019"/>
                <a:gd name="connsiteY15" fmla="*/ 259504 h 1195194"/>
                <a:gd name="connsiteX16" fmla="*/ 499461 w 2744019"/>
                <a:gd name="connsiteY16" fmla="*/ 234364 h 1195194"/>
                <a:gd name="connsiteX17" fmla="*/ 525574 w 2744019"/>
                <a:gd name="connsiteY17" fmla="*/ 219396 h 1195194"/>
                <a:gd name="connsiteX18" fmla="*/ 552450 w 2744019"/>
                <a:gd name="connsiteY18" fmla="*/ 195068 h 1195194"/>
                <a:gd name="connsiteX0" fmla="*/ 552450 w 2744019"/>
                <a:gd name="connsiteY0" fmla="*/ 267681 h 1267807"/>
                <a:gd name="connsiteX1" fmla="*/ 563103 w 2744019"/>
                <a:gd name="connsiteY1" fmla="*/ 276028 h 1267807"/>
                <a:gd name="connsiteX2" fmla="*/ 622092 w 2744019"/>
                <a:gd name="connsiteY2" fmla="*/ 267682 h 1267807"/>
                <a:gd name="connsiteX3" fmla="*/ 1469997 w 2744019"/>
                <a:gd name="connsiteY3" fmla="*/ 228399 h 1267807"/>
                <a:gd name="connsiteX4" fmla="*/ 2397336 w 2744019"/>
                <a:gd name="connsiteY4" fmla="*/ 10507 h 1267807"/>
                <a:gd name="connsiteX5" fmla="*/ 2743201 w 2744019"/>
                <a:gd name="connsiteY5" fmla="*/ 577245 h 1267807"/>
                <a:gd name="connsiteX6" fmla="*/ 2321136 w 2744019"/>
                <a:gd name="connsiteY6" fmla="*/ 1058257 h 1267807"/>
                <a:gd name="connsiteX7" fmla="*/ 860397 w 2744019"/>
                <a:gd name="connsiteY7" fmla="*/ 1260678 h 1267807"/>
                <a:gd name="connsiteX8" fmla="*/ 622092 w 2744019"/>
                <a:gd name="connsiteY8" fmla="*/ 1267807 h 1267807"/>
                <a:gd name="connsiteX9" fmla="*/ 563102 w 2744019"/>
                <a:gd name="connsiteY9" fmla="*/ 1259461 h 1267807"/>
                <a:gd name="connsiteX10" fmla="*/ 552450 w 2744019"/>
                <a:gd name="connsiteY10" fmla="*/ 1267807 h 1267807"/>
                <a:gd name="connsiteX11" fmla="*/ 525577 w 2744019"/>
                <a:gd name="connsiteY11" fmla="*/ 1243482 h 1267807"/>
                <a:gd name="connsiteX12" fmla="*/ 499461 w 2744019"/>
                <a:gd name="connsiteY12" fmla="*/ 1228512 h 1267807"/>
                <a:gd name="connsiteX13" fmla="*/ 481262 w 2744019"/>
                <a:gd name="connsiteY13" fmla="*/ 1203369 h 1267807"/>
                <a:gd name="connsiteX14" fmla="*/ 0 w 2744019"/>
                <a:gd name="connsiteY14" fmla="*/ 767744 h 1267807"/>
                <a:gd name="connsiteX15" fmla="*/ 481264 w 2744019"/>
                <a:gd name="connsiteY15" fmla="*/ 332117 h 1267807"/>
                <a:gd name="connsiteX16" fmla="*/ 499461 w 2744019"/>
                <a:gd name="connsiteY16" fmla="*/ 306977 h 1267807"/>
                <a:gd name="connsiteX17" fmla="*/ 525574 w 2744019"/>
                <a:gd name="connsiteY17" fmla="*/ 292009 h 1267807"/>
                <a:gd name="connsiteX18" fmla="*/ 552450 w 2744019"/>
                <a:gd name="connsiteY18" fmla="*/ 267681 h 1267807"/>
                <a:gd name="connsiteX0" fmla="*/ 552450 w 2744282"/>
                <a:gd name="connsiteY0" fmla="*/ 231117 h 1231243"/>
                <a:gd name="connsiteX1" fmla="*/ 563103 w 2744282"/>
                <a:gd name="connsiteY1" fmla="*/ 239464 h 1231243"/>
                <a:gd name="connsiteX2" fmla="*/ 622092 w 2744282"/>
                <a:gd name="connsiteY2" fmla="*/ 231118 h 1231243"/>
                <a:gd name="connsiteX3" fmla="*/ 1469997 w 2744282"/>
                <a:gd name="connsiteY3" fmla="*/ 191835 h 1231243"/>
                <a:gd name="connsiteX4" fmla="*/ 2406861 w 2744282"/>
                <a:gd name="connsiteY4" fmla="*/ 12043 h 1231243"/>
                <a:gd name="connsiteX5" fmla="*/ 2743201 w 2744282"/>
                <a:gd name="connsiteY5" fmla="*/ 540681 h 1231243"/>
                <a:gd name="connsiteX6" fmla="*/ 2321136 w 2744282"/>
                <a:gd name="connsiteY6" fmla="*/ 1021693 h 1231243"/>
                <a:gd name="connsiteX7" fmla="*/ 860397 w 2744282"/>
                <a:gd name="connsiteY7" fmla="*/ 1224114 h 1231243"/>
                <a:gd name="connsiteX8" fmla="*/ 622092 w 2744282"/>
                <a:gd name="connsiteY8" fmla="*/ 1231243 h 1231243"/>
                <a:gd name="connsiteX9" fmla="*/ 563102 w 2744282"/>
                <a:gd name="connsiteY9" fmla="*/ 1222897 h 1231243"/>
                <a:gd name="connsiteX10" fmla="*/ 552450 w 2744282"/>
                <a:gd name="connsiteY10" fmla="*/ 1231243 h 1231243"/>
                <a:gd name="connsiteX11" fmla="*/ 525577 w 2744282"/>
                <a:gd name="connsiteY11" fmla="*/ 1206918 h 1231243"/>
                <a:gd name="connsiteX12" fmla="*/ 499461 w 2744282"/>
                <a:gd name="connsiteY12" fmla="*/ 1191948 h 1231243"/>
                <a:gd name="connsiteX13" fmla="*/ 481262 w 2744282"/>
                <a:gd name="connsiteY13" fmla="*/ 1166805 h 1231243"/>
                <a:gd name="connsiteX14" fmla="*/ 0 w 2744282"/>
                <a:gd name="connsiteY14" fmla="*/ 731180 h 1231243"/>
                <a:gd name="connsiteX15" fmla="*/ 481264 w 2744282"/>
                <a:gd name="connsiteY15" fmla="*/ 295553 h 1231243"/>
                <a:gd name="connsiteX16" fmla="*/ 499461 w 2744282"/>
                <a:gd name="connsiteY16" fmla="*/ 270413 h 1231243"/>
                <a:gd name="connsiteX17" fmla="*/ 525574 w 2744282"/>
                <a:gd name="connsiteY17" fmla="*/ 255445 h 1231243"/>
                <a:gd name="connsiteX18" fmla="*/ 552450 w 2744282"/>
                <a:gd name="connsiteY18" fmla="*/ 231117 h 1231243"/>
                <a:gd name="connsiteX0" fmla="*/ 552450 w 2772106"/>
                <a:gd name="connsiteY0" fmla="*/ 219108 h 1219234"/>
                <a:gd name="connsiteX1" fmla="*/ 563103 w 2772106"/>
                <a:gd name="connsiteY1" fmla="*/ 227455 h 1219234"/>
                <a:gd name="connsiteX2" fmla="*/ 622092 w 2772106"/>
                <a:gd name="connsiteY2" fmla="*/ 219109 h 1219234"/>
                <a:gd name="connsiteX3" fmla="*/ 1469997 w 2772106"/>
                <a:gd name="connsiteY3" fmla="*/ 179826 h 1219234"/>
                <a:gd name="connsiteX4" fmla="*/ 2406861 w 2772106"/>
                <a:gd name="connsiteY4" fmla="*/ 34 h 1219234"/>
                <a:gd name="connsiteX5" fmla="*/ 2698721 w 2772106"/>
                <a:gd name="connsiteY5" fmla="*/ 141727 h 1219234"/>
                <a:gd name="connsiteX6" fmla="*/ 2743201 w 2772106"/>
                <a:gd name="connsiteY6" fmla="*/ 528672 h 1219234"/>
                <a:gd name="connsiteX7" fmla="*/ 2321136 w 2772106"/>
                <a:gd name="connsiteY7" fmla="*/ 1009684 h 1219234"/>
                <a:gd name="connsiteX8" fmla="*/ 860397 w 2772106"/>
                <a:gd name="connsiteY8" fmla="*/ 1212105 h 1219234"/>
                <a:gd name="connsiteX9" fmla="*/ 622092 w 2772106"/>
                <a:gd name="connsiteY9" fmla="*/ 1219234 h 1219234"/>
                <a:gd name="connsiteX10" fmla="*/ 563102 w 2772106"/>
                <a:gd name="connsiteY10" fmla="*/ 1210888 h 1219234"/>
                <a:gd name="connsiteX11" fmla="*/ 552450 w 2772106"/>
                <a:gd name="connsiteY11" fmla="*/ 1219234 h 1219234"/>
                <a:gd name="connsiteX12" fmla="*/ 525577 w 2772106"/>
                <a:gd name="connsiteY12" fmla="*/ 1194909 h 1219234"/>
                <a:gd name="connsiteX13" fmla="*/ 499461 w 2772106"/>
                <a:gd name="connsiteY13" fmla="*/ 1179939 h 1219234"/>
                <a:gd name="connsiteX14" fmla="*/ 481262 w 2772106"/>
                <a:gd name="connsiteY14" fmla="*/ 1154796 h 1219234"/>
                <a:gd name="connsiteX15" fmla="*/ 0 w 2772106"/>
                <a:gd name="connsiteY15" fmla="*/ 719171 h 1219234"/>
                <a:gd name="connsiteX16" fmla="*/ 481264 w 2772106"/>
                <a:gd name="connsiteY16" fmla="*/ 283544 h 1219234"/>
                <a:gd name="connsiteX17" fmla="*/ 499461 w 2772106"/>
                <a:gd name="connsiteY17" fmla="*/ 258404 h 1219234"/>
                <a:gd name="connsiteX18" fmla="*/ 525574 w 2772106"/>
                <a:gd name="connsiteY18" fmla="*/ 243436 h 1219234"/>
                <a:gd name="connsiteX19" fmla="*/ 552450 w 2772106"/>
                <a:gd name="connsiteY19" fmla="*/ 219108 h 1219234"/>
                <a:gd name="connsiteX0" fmla="*/ 552450 w 2772106"/>
                <a:gd name="connsiteY0" fmla="*/ 219108 h 1219234"/>
                <a:gd name="connsiteX1" fmla="*/ 563103 w 2772106"/>
                <a:gd name="connsiteY1" fmla="*/ 227455 h 1219234"/>
                <a:gd name="connsiteX2" fmla="*/ 622092 w 2772106"/>
                <a:gd name="connsiteY2" fmla="*/ 219109 h 1219234"/>
                <a:gd name="connsiteX3" fmla="*/ 1469997 w 2772106"/>
                <a:gd name="connsiteY3" fmla="*/ 179826 h 1219234"/>
                <a:gd name="connsiteX4" fmla="*/ 2406861 w 2772106"/>
                <a:gd name="connsiteY4" fmla="*/ 34 h 1219234"/>
                <a:gd name="connsiteX5" fmla="*/ 2698721 w 2772106"/>
                <a:gd name="connsiteY5" fmla="*/ 141727 h 1219234"/>
                <a:gd name="connsiteX6" fmla="*/ 2743201 w 2772106"/>
                <a:gd name="connsiteY6" fmla="*/ 528672 h 1219234"/>
                <a:gd name="connsiteX7" fmla="*/ 2321136 w 2772106"/>
                <a:gd name="connsiteY7" fmla="*/ 1009684 h 1219234"/>
                <a:gd name="connsiteX8" fmla="*/ 1517621 w 2772106"/>
                <a:gd name="connsiteY8" fmla="*/ 1160901 h 1219234"/>
                <a:gd name="connsiteX9" fmla="*/ 860397 w 2772106"/>
                <a:gd name="connsiteY9" fmla="*/ 1212105 h 1219234"/>
                <a:gd name="connsiteX10" fmla="*/ 622092 w 2772106"/>
                <a:gd name="connsiteY10" fmla="*/ 1219234 h 1219234"/>
                <a:gd name="connsiteX11" fmla="*/ 563102 w 2772106"/>
                <a:gd name="connsiteY11" fmla="*/ 1210888 h 1219234"/>
                <a:gd name="connsiteX12" fmla="*/ 552450 w 2772106"/>
                <a:gd name="connsiteY12" fmla="*/ 1219234 h 1219234"/>
                <a:gd name="connsiteX13" fmla="*/ 525577 w 2772106"/>
                <a:gd name="connsiteY13" fmla="*/ 1194909 h 1219234"/>
                <a:gd name="connsiteX14" fmla="*/ 499461 w 2772106"/>
                <a:gd name="connsiteY14" fmla="*/ 1179939 h 1219234"/>
                <a:gd name="connsiteX15" fmla="*/ 481262 w 2772106"/>
                <a:gd name="connsiteY15" fmla="*/ 1154796 h 1219234"/>
                <a:gd name="connsiteX16" fmla="*/ 0 w 2772106"/>
                <a:gd name="connsiteY16" fmla="*/ 719171 h 1219234"/>
                <a:gd name="connsiteX17" fmla="*/ 481264 w 2772106"/>
                <a:gd name="connsiteY17" fmla="*/ 283544 h 1219234"/>
                <a:gd name="connsiteX18" fmla="*/ 499461 w 2772106"/>
                <a:gd name="connsiteY18" fmla="*/ 258404 h 1219234"/>
                <a:gd name="connsiteX19" fmla="*/ 525574 w 2772106"/>
                <a:gd name="connsiteY19" fmla="*/ 243436 h 1219234"/>
                <a:gd name="connsiteX20" fmla="*/ 552450 w 2772106"/>
                <a:gd name="connsiteY20" fmla="*/ 219108 h 1219234"/>
                <a:gd name="connsiteX0" fmla="*/ 552450 w 2772106"/>
                <a:gd name="connsiteY0" fmla="*/ 304812 h 1304938"/>
                <a:gd name="connsiteX1" fmla="*/ 563103 w 2772106"/>
                <a:gd name="connsiteY1" fmla="*/ 313159 h 1304938"/>
                <a:gd name="connsiteX2" fmla="*/ 622092 w 2772106"/>
                <a:gd name="connsiteY2" fmla="*/ 304813 h 1304938"/>
                <a:gd name="connsiteX3" fmla="*/ 1469997 w 2772106"/>
                <a:gd name="connsiteY3" fmla="*/ 265530 h 1304938"/>
                <a:gd name="connsiteX4" fmla="*/ 2416386 w 2772106"/>
                <a:gd name="connsiteY4" fmla="*/ 13 h 1304938"/>
                <a:gd name="connsiteX5" fmla="*/ 2698721 w 2772106"/>
                <a:gd name="connsiteY5" fmla="*/ 227431 h 1304938"/>
                <a:gd name="connsiteX6" fmla="*/ 2743201 w 2772106"/>
                <a:gd name="connsiteY6" fmla="*/ 614376 h 1304938"/>
                <a:gd name="connsiteX7" fmla="*/ 2321136 w 2772106"/>
                <a:gd name="connsiteY7" fmla="*/ 1095388 h 1304938"/>
                <a:gd name="connsiteX8" fmla="*/ 1517621 w 2772106"/>
                <a:gd name="connsiteY8" fmla="*/ 1246605 h 1304938"/>
                <a:gd name="connsiteX9" fmla="*/ 860397 w 2772106"/>
                <a:gd name="connsiteY9" fmla="*/ 1297809 h 1304938"/>
                <a:gd name="connsiteX10" fmla="*/ 622092 w 2772106"/>
                <a:gd name="connsiteY10" fmla="*/ 1304938 h 1304938"/>
                <a:gd name="connsiteX11" fmla="*/ 563102 w 2772106"/>
                <a:gd name="connsiteY11" fmla="*/ 1296592 h 1304938"/>
                <a:gd name="connsiteX12" fmla="*/ 552450 w 2772106"/>
                <a:gd name="connsiteY12" fmla="*/ 1304938 h 1304938"/>
                <a:gd name="connsiteX13" fmla="*/ 525577 w 2772106"/>
                <a:gd name="connsiteY13" fmla="*/ 1280613 h 1304938"/>
                <a:gd name="connsiteX14" fmla="*/ 499461 w 2772106"/>
                <a:gd name="connsiteY14" fmla="*/ 1265643 h 1304938"/>
                <a:gd name="connsiteX15" fmla="*/ 481262 w 2772106"/>
                <a:gd name="connsiteY15" fmla="*/ 1240500 h 1304938"/>
                <a:gd name="connsiteX16" fmla="*/ 0 w 2772106"/>
                <a:gd name="connsiteY16" fmla="*/ 804875 h 1304938"/>
                <a:gd name="connsiteX17" fmla="*/ 481264 w 2772106"/>
                <a:gd name="connsiteY17" fmla="*/ 369248 h 1304938"/>
                <a:gd name="connsiteX18" fmla="*/ 499461 w 2772106"/>
                <a:gd name="connsiteY18" fmla="*/ 344108 h 1304938"/>
                <a:gd name="connsiteX19" fmla="*/ 525574 w 2772106"/>
                <a:gd name="connsiteY19" fmla="*/ 329140 h 1304938"/>
                <a:gd name="connsiteX20" fmla="*/ 552450 w 2772106"/>
                <a:gd name="connsiteY20" fmla="*/ 304812 h 1304938"/>
                <a:gd name="connsiteX0" fmla="*/ 552450 w 2792423"/>
                <a:gd name="connsiteY0" fmla="*/ 304813 h 1304939"/>
                <a:gd name="connsiteX1" fmla="*/ 563103 w 2792423"/>
                <a:gd name="connsiteY1" fmla="*/ 313160 h 1304939"/>
                <a:gd name="connsiteX2" fmla="*/ 622092 w 2792423"/>
                <a:gd name="connsiteY2" fmla="*/ 304814 h 1304939"/>
                <a:gd name="connsiteX3" fmla="*/ 1469997 w 2792423"/>
                <a:gd name="connsiteY3" fmla="*/ 265531 h 1304939"/>
                <a:gd name="connsiteX4" fmla="*/ 2416386 w 2792423"/>
                <a:gd name="connsiteY4" fmla="*/ 14 h 1304939"/>
                <a:gd name="connsiteX5" fmla="*/ 2746346 w 2792423"/>
                <a:gd name="connsiteY5" fmla="*/ 217907 h 1304939"/>
                <a:gd name="connsiteX6" fmla="*/ 2743201 w 2792423"/>
                <a:gd name="connsiteY6" fmla="*/ 614377 h 1304939"/>
                <a:gd name="connsiteX7" fmla="*/ 2321136 w 2792423"/>
                <a:gd name="connsiteY7" fmla="*/ 1095389 h 1304939"/>
                <a:gd name="connsiteX8" fmla="*/ 1517621 w 2792423"/>
                <a:gd name="connsiteY8" fmla="*/ 1246606 h 1304939"/>
                <a:gd name="connsiteX9" fmla="*/ 860397 w 2792423"/>
                <a:gd name="connsiteY9" fmla="*/ 1297810 h 1304939"/>
                <a:gd name="connsiteX10" fmla="*/ 622092 w 2792423"/>
                <a:gd name="connsiteY10" fmla="*/ 1304939 h 1304939"/>
                <a:gd name="connsiteX11" fmla="*/ 563102 w 2792423"/>
                <a:gd name="connsiteY11" fmla="*/ 1296593 h 1304939"/>
                <a:gd name="connsiteX12" fmla="*/ 552450 w 2792423"/>
                <a:gd name="connsiteY12" fmla="*/ 1304939 h 1304939"/>
                <a:gd name="connsiteX13" fmla="*/ 525577 w 2792423"/>
                <a:gd name="connsiteY13" fmla="*/ 1280614 h 1304939"/>
                <a:gd name="connsiteX14" fmla="*/ 499461 w 2792423"/>
                <a:gd name="connsiteY14" fmla="*/ 1265644 h 1304939"/>
                <a:gd name="connsiteX15" fmla="*/ 481262 w 2792423"/>
                <a:gd name="connsiteY15" fmla="*/ 1240501 h 1304939"/>
                <a:gd name="connsiteX16" fmla="*/ 0 w 2792423"/>
                <a:gd name="connsiteY16" fmla="*/ 804876 h 1304939"/>
                <a:gd name="connsiteX17" fmla="*/ 481264 w 2792423"/>
                <a:gd name="connsiteY17" fmla="*/ 369249 h 1304939"/>
                <a:gd name="connsiteX18" fmla="*/ 499461 w 2792423"/>
                <a:gd name="connsiteY18" fmla="*/ 344109 h 1304939"/>
                <a:gd name="connsiteX19" fmla="*/ 525574 w 2792423"/>
                <a:gd name="connsiteY19" fmla="*/ 329141 h 1304939"/>
                <a:gd name="connsiteX20" fmla="*/ 552450 w 2792423"/>
                <a:gd name="connsiteY20" fmla="*/ 304813 h 1304939"/>
                <a:gd name="connsiteX0" fmla="*/ 552450 w 2787689"/>
                <a:gd name="connsiteY0" fmla="*/ 304813 h 1304939"/>
                <a:gd name="connsiteX1" fmla="*/ 563103 w 2787689"/>
                <a:gd name="connsiteY1" fmla="*/ 313160 h 1304939"/>
                <a:gd name="connsiteX2" fmla="*/ 622092 w 2787689"/>
                <a:gd name="connsiteY2" fmla="*/ 304814 h 1304939"/>
                <a:gd name="connsiteX3" fmla="*/ 1469997 w 2787689"/>
                <a:gd name="connsiteY3" fmla="*/ 265531 h 1304939"/>
                <a:gd name="connsiteX4" fmla="*/ 2416386 w 2787689"/>
                <a:gd name="connsiteY4" fmla="*/ 14 h 1304939"/>
                <a:gd name="connsiteX5" fmla="*/ 2746346 w 2787689"/>
                <a:gd name="connsiteY5" fmla="*/ 217907 h 1304939"/>
                <a:gd name="connsiteX6" fmla="*/ 2733676 w 2787689"/>
                <a:gd name="connsiteY6" fmla="*/ 681052 h 1304939"/>
                <a:gd name="connsiteX7" fmla="*/ 2321136 w 2787689"/>
                <a:gd name="connsiteY7" fmla="*/ 1095389 h 1304939"/>
                <a:gd name="connsiteX8" fmla="*/ 1517621 w 2787689"/>
                <a:gd name="connsiteY8" fmla="*/ 1246606 h 1304939"/>
                <a:gd name="connsiteX9" fmla="*/ 860397 w 2787689"/>
                <a:gd name="connsiteY9" fmla="*/ 1297810 h 1304939"/>
                <a:gd name="connsiteX10" fmla="*/ 622092 w 2787689"/>
                <a:gd name="connsiteY10" fmla="*/ 1304939 h 1304939"/>
                <a:gd name="connsiteX11" fmla="*/ 563102 w 2787689"/>
                <a:gd name="connsiteY11" fmla="*/ 1296593 h 1304939"/>
                <a:gd name="connsiteX12" fmla="*/ 552450 w 2787689"/>
                <a:gd name="connsiteY12" fmla="*/ 1304939 h 1304939"/>
                <a:gd name="connsiteX13" fmla="*/ 525577 w 2787689"/>
                <a:gd name="connsiteY13" fmla="*/ 1280614 h 1304939"/>
                <a:gd name="connsiteX14" fmla="*/ 499461 w 2787689"/>
                <a:gd name="connsiteY14" fmla="*/ 1265644 h 1304939"/>
                <a:gd name="connsiteX15" fmla="*/ 481262 w 2787689"/>
                <a:gd name="connsiteY15" fmla="*/ 1240501 h 1304939"/>
                <a:gd name="connsiteX16" fmla="*/ 0 w 2787689"/>
                <a:gd name="connsiteY16" fmla="*/ 804876 h 1304939"/>
                <a:gd name="connsiteX17" fmla="*/ 481264 w 2787689"/>
                <a:gd name="connsiteY17" fmla="*/ 369249 h 1304939"/>
                <a:gd name="connsiteX18" fmla="*/ 499461 w 2787689"/>
                <a:gd name="connsiteY18" fmla="*/ 344109 h 1304939"/>
                <a:gd name="connsiteX19" fmla="*/ 525574 w 2787689"/>
                <a:gd name="connsiteY19" fmla="*/ 329141 h 1304939"/>
                <a:gd name="connsiteX20" fmla="*/ 552450 w 2787689"/>
                <a:gd name="connsiteY20" fmla="*/ 304813 h 1304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787689" h="1304939">
                  <a:moveTo>
                    <a:pt x="552450" y="304813"/>
                  </a:moveTo>
                  <a:lnTo>
                    <a:pt x="563103" y="313160"/>
                  </a:lnTo>
                  <a:lnTo>
                    <a:pt x="622092" y="304814"/>
                  </a:lnTo>
                  <a:cubicBezTo>
                    <a:pt x="768479" y="290526"/>
                    <a:pt x="1174123" y="295694"/>
                    <a:pt x="1469997" y="265531"/>
                  </a:cubicBezTo>
                  <a:cubicBezTo>
                    <a:pt x="1765871" y="235368"/>
                    <a:pt x="2219536" y="1601"/>
                    <a:pt x="2416386" y="14"/>
                  </a:cubicBezTo>
                  <a:cubicBezTo>
                    <a:pt x="2613236" y="-1573"/>
                    <a:pt x="2690289" y="129801"/>
                    <a:pt x="2746346" y="217907"/>
                  </a:cubicBezTo>
                  <a:cubicBezTo>
                    <a:pt x="2802403" y="306013"/>
                    <a:pt x="2804544" y="534805"/>
                    <a:pt x="2733676" y="681052"/>
                  </a:cubicBezTo>
                  <a:cubicBezTo>
                    <a:pt x="2662808" y="827299"/>
                    <a:pt x="2534924" y="993193"/>
                    <a:pt x="2321136" y="1095389"/>
                  </a:cubicBezTo>
                  <a:cubicBezTo>
                    <a:pt x="2107348" y="1197586"/>
                    <a:pt x="1761078" y="1212869"/>
                    <a:pt x="1517621" y="1246606"/>
                  </a:cubicBezTo>
                  <a:cubicBezTo>
                    <a:pt x="1274165" y="1280343"/>
                    <a:pt x="1000127" y="1284913"/>
                    <a:pt x="860397" y="1297810"/>
                  </a:cubicBezTo>
                  <a:lnTo>
                    <a:pt x="622092" y="1304939"/>
                  </a:lnTo>
                  <a:lnTo>
                    <a:pt x="563102" y="1296593"/>
                  </a:lnTo>
                  <a:lnTo>
                    <a:pt x="552450" y="1304939"/>
                  </a:lnTo>
                  <a:lnTo>
                    <a:pt x="525577" y="1280614"/>
                  </a:lnTo>
                  <a:lnTo>
                    <a:pt x="499461" y="1265644"/>
                  </a:lnTo>
                  <a:lnTo>
                    <a:pt x="481262" y="1240501"/>
                  </a:lnTo>
                  <a:lnTo>
                    <a:pt x="0" y="804876"/>
                  </a:lnTo>
                  <a:lnTo>
                    <a:pt x="481264" y="369249"/>
                  </a:lnTo>
                  <a:lnTo>
                    <a:pt x="499461" y="344109"/>
                  </a:lnTo>
                  <a:lnTo>
                    <a:pt x="525574" y="329141"/>
                  </a:lnTo>
                  <a:lnTo>
                    <a:pt x="552450" y="304813"/>
                  </a:lnTo>
                  <a:close/>
                </a:path>
              </a:pathLst>
            </a:custGeom>
            <a:gradFill>
              <a:gsLst>
                <a:gs pos="0">
                  <a:schemeClr val="accent3">
                    <a:lumMod val="5000"/>
                    <a:lumOff val="95000"/>
                  </a:schemeClr>
                </a:gs>
                <a:gs pos="6000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path path="circle">
                <a:fillToRect l="100000" b="100000"/>
              </a:path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0" name="Teardrop 29"/>
          <p:cNvSpPr/>
          <p:nvPr/>
        </p:nvSpPr>
        <p:spPr>
          <a:xfrm flipV="1">
            <a:off x="5456970" y="440536"/>
            <a:ext cx="889000" cy="889000"/>
          </a:xfrm>
          <a:prstGeom prst="teardrop">
            <a:avLst/>
          </a:prstGeom>
          <a:gradFill>
            <a:gsLst>
              <a:gs pos="0">
                <a:schemeClr val="accent5">
                  <a:lumMod val="75000"/>
                </a:schemeClr>
              </a:gs>
              <a:gs pos="100000">
                <a:srgbClr val="5373C6"/>
              </a:gs>
            </a:gsLst>
            <a:path path="circle">
              <a:fillToRect l="100000" b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1131659" y="674462"/>
            <a:ext cx="431146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>
              <a:defRPr/>
            </a:pPr>
            <a:r>
              <a:rPr lang="en-US" sz="2000" b="1" dirty="0"/>
              <a:t>Ph.D. (Applied Economics)</a:t>
            </a:r>
            <a:r>
              <a:rPr lang="en-US" sz="2000" dirty="0"/>
              <a:t>, </a:t>
            </a:r>
          </a:p>
          <a:p>
            <a:pPr lvl="0" algn="r">
              <a:defRPr/>
            </a:pPr>
            <a:r>
              <a:rPr lang="en-US" sz="2000" dirty="0"/>
              <a:t>National Chung </a:t>
            </a:r>
            <a:r>
              <a:rPr lang="en-US" sz="2000" dirty="0" err="1"/>
              <a:t>Hsing</a:t>
            </a:r>
            <a:r>
              <a:rPr lang="en-US" sz="2000" dirty="0"/>
              <a:t> University, Taiwan R.O.C.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38" name="TextBox 37"/>
          <p:cNvSpPr txBox="1"/>
          <p:nvPr/>
        </p:nvSpPr>
        <p:spPr>
          <a:xfrm rot="21206927">
            <a:off x="6903132" y="3394615"/>
            <a:ext cx="1295400" cy="523220"/>
          </a:xfrm>
          <a:prstGeom prst="rect">
            <a:avLst/>
          </a:prstGeom>
          <a:noFill/>
        </p:spPr>
        <p:txBody>
          <a:bodyPr wrap="square" rtlCol="0">
            <a:prstTxWarp prst="textCurveUp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2006</a:t>
            </a:r>
          </a:p>
        </p:txBody>
      </p:sp>
      <p:sp>
        <p:nvSpPr>
          <p:cNvPr id="40" name="TextBox 39"/>
          <p:cNvSpPr txBox="1"/>
          <p:nvPr/>
        </p:nvSpPr>
        <p:spPr>
          <a:xfrm rot="21206927">
            <a:off x="6991454" y="589899"/>
            <a:ext cx="1295400" cy="523220"/>
          </a:xfrm>
          <a:prstGeom prst="rect">
            <a:avLst/>
          </a:prstGeom>
          <a:noFill/>
        </p:spPr>
        <p:txBody>
          <a:bodyPr wrap="square" rtlCol="0">
            <a:prstTxWarp prst="textCurveUp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2013</a:t>
            </a:r>
          </a:p>
        </p:txBody>
      </p:sp>
      <p:sp>
        <p:nvSpPr>
          <p:cNvPr id="42" name="TextBox 41"/>
          <p:cNvSpPr txBox="1"/>
          <p:nvPr/>
        </p:nvSpPr>
        <p:spPr>
          <a:xfrm rot="473812">
            <a:off x="4578416" y="1933996"/>
            <a:ext cx="1295400" cy="523220"/>
          </a:xfrm>
          <a:prstGeom prst="rect">
            <a:avLst/>
          </a:prstGeom>
          <a:noFill/>
        </p:spPr>
        <p:txBody>
          <a:bodyPr wrap="square" rtlCol="0">
            <a:prstTxWarp prst="textCurveDown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2008</a:t>
            </a:r>
          </a:p>
        </p:txBody>
      </p:sp>
      <p:sp>
        <p:nvSpPr>
          <p:cNvPr id="43" name="TextBox 42"/>
          <p:cNvSpPr txBox="1"/>
          <p:nvPr/>
        </p:nvSpPr>
        <p:spPr>
          <a:xfrm rot="473812">
            <a:off x="4550417" y="4670391"/>
            <a:ext cx="1295400" cy="523220"/>
          </a:xfrm>
          <a:prstGeom prst="rect">
            <a:avLst/>
          </a:prstGeom>
          <a:noFill/>
        </p:spPr>
        <p:txBody>
          <a:bodyPr wrap="square" rtlCol="0">
            <a:prstTxWarp prst="textCurveDown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2003</a:t>
            </a:r>
          </a:p>
        </p:txBody>
      </p:sp>
      <p:sp>
        <p:nvSpPr>
          <p:cNvPr id="44" name="Teardrop 43"/>
          <p:cNvSpPr/>
          <p:nvPr/>
        </p:nvSpPr>
        <p:spPr>
          <a:xfrm flipV="1">
            <a:off x="5484869" y="3262966"/>
            <a:ext cx="889000" cy="889000"/>
          </a:xfrm>
          <a:prstGeom prst="teardrop">
            <a:avLst/>
          </a:prstGeom>
          <a:solidFill>
            <a:srgbClr val="A0AE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A5B025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2418408" y="3262966"/>
            <a:ext cx="315063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b="1" dirty="0" err="1"/>
              <a:t>M.Econ</a:t>
            </a:r>
            <a:r>
              <a:rPr lang="en-US" b="1" dirty="0"/>
              <a:t>. (Economics),</a:t>
            </a:r>
            <a:r>
              <a:rPr lang="en-US" dirty="0"/>
              <a:t>  </a:t>
            </a:r>
          </a:p>
          <a:p>
            <a:pPr lvl="0">
              <a:defRPr/>
            </a:pPr>
            <a:r>
              <a:rPr lang="en-US" dirty="0"/>
              <a:t>Chiang Mai University, Thailand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46" name="Teardrop 45"/>
          <p:cNvSpPr/>
          <p:nvPr/>
        </p:nvSpPr>
        <p:spPr>
          <a:xfrm flipH="1" flipV="1">
            <a:off x="6498369" y="1868562"/>
            <a:ext cx="889000" cy="889000"/>
          </a:xfrm>
          <a:prstGeom prst="teardrop">
            <a:avLst/>
          </a:prstGeom>
          <a:solidFill>
            <a:srgbClr val="15A2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Rectangle 46"/>
          <p:cNvSpPr/>
          <p:nvPr/>
        </p:nvSpPr>
        <p:spPr>
          <a:xfrm flipH="1">
            <a:off x="7401218" y="2251385"/>
            <a:ext cx="471229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b="1" dirty="0"/>
              <a:t>Language Enrichment Program (LEP)</a:t>
            </a:r>
            <a:r>
              <a:rPr lang="en-US" dirty="0"/>
              <a:t>                         for one year Chinese Language Program, Taiwan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49" name="Teardrop 48"/>
          <p:cNvSpPr/>
          <p:nvPr/>
        </p:nvSpPr>
        <p:spPr>
          <a:xfrm flipH="1" flipV="1">
            <a:off x="6498369" y="4554235"/>
            <a:ext cx="889000" cy="889000"/>
          </a:xfrm>
          <a:prstGeom prst="teardrop">
            <a:avLst/>
          </a:prstGeom>
          <a:solidFill>
            <a:srgbClr val="C785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Rectangle 49"/>
          <p:cNvSpPr/>
          <p:nvPr/>
        </p:nvSpPr>
        <p:spPr>
          <a:xfrm flipH="1">
            <a:off x="7401218" y="4811037"/>
            <a:ext cx="471229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b="1" dirty="0"/>
              <a:t>B.S. (Agricultural Economics- Second Honor),</a:t>
            </a:r>
            <a:r>
              <a:rPr lang="en-US" dirty="0"/>
              <a:t> </a:t>
            </a:r>
            <a:r>
              <a:rPr lang="en-US" dirty="0" err="1"/>
              <a:t>Maejo</a:t>
            </a:r>
            <a:r>
              <a:rPr lang="en-US" dirty="0"/>
              <a:t> University, Thailand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48" name="Rounded Rectangle 47"/>
          <p:cNvSpPr/>
          <p:nvPr/>
        </p:nvSpPr>
        <p:spPr>
          <a:xfrm>
            <a:off x="4901836" y="5890287"/>
            <a:ext cx="3040666" cy="742950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...</a:t>
            </a:r>
          </a:p>
        </p:txBody>
      </p:sp>
      <p:sp>
        <p:nvSpPr>
          <p:cNvPr id="2" name="ตัวแทนหมายเลขภาพนิ่ง 1"/>
          <p:cNvSpPr>
            <a:spLocks noGrp="1"/>
          </p:cNvSpPr>
          <p:nvPr>
            <p:ph type="sldNum" sz="quarter" idx="12"/>
          </p:nvPr>
        </p:nvSpPr>
        <p:spPr>
          <a:xfrm>
            <a:off x="9443476" y="6446880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71634A-9D27-4A81-A76E-72C17FCBBE67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vi-VN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3" name="Picture 2" descr="D:\Nirote1\Others\Mottos\314819_587142627981989_1865254829_n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7025" y="145477"/>
            <a:ext cx="1381516" cy="1959252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F:\Medias\My Pictures\รูปรับปริญญา มช\Picture 213_resize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2559" y="3022805"/>
            <a:ext cx="1341174" cy="1788232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:\Medias\My Pictures\Copy of jn2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42"/>
          <a:stretch/>
        </p:blipFill>
        <p:spPr bwMode="auto">
          <a:xfrm>
            <a:off x="2573079" y="4128841"/>
            <a:ext cx="1416325" cy="2046915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Picture 44">
            <a:extLst>
              <a:ext uri="{FF2B5EF4-FFF2-40B4-BE49-F238E27FC236}">
                <a16:creationId xmlns:a16="http://schemas.microsoft.com/office/drawing/2014/main" id="{503C90BB-4FFC-43F4-BCD6-6011B67CCEB2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573" t="36171" r="2589" b="33347"/>
          <a:stretch/>
        </p:blipFill>
        <p:spPr>
          <a:xfrm rot="16200000" flipH="1">
            <a:off x="779731" y="965577"/>
            <a:ext cx="866850" cy="832430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4" name="มนมุมสี่เหลี่ยมผืนผ้าด้านทแยงมุม 3"/>
          <p:cNvSpPr/>
          <p:nvPr/>
        </p:nvSpPr>
        <p:spPr>
          <a:xfrm>
            <a:off x="208222" y="1768996"/>
            <a:ext cx="2009868" cy="4492765"/>
          </a:xfrm>
          <a:prstGeom prst="round2DiagRect">
            <a:avLst/>
          </a:prstGeom>
          <a:gradFill flip="none" rotWithShape="1">
            <a:gsLst>
              <a:gs pos="0">
                <a:schemeClr val="bg1"/>
              </a:gs>
              <a:gs pos="6000">
                <a:srgbClr val="7030A0"/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0" scaled="1"/>
            <a:tileRect/>
          </a:gra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th-TH" b="1" dirty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ประวัติส่วนตัว</a:t>
            </a:r>
            <a:endParaRPr lang="en-US" dirty="0">
              <a:solidFill>
                <a:schemeClr val="tx1"/>
              </a:solidFill>
              <a:latin typeface="Angsana New" pitchFamily="18" charset="-34"/>
              <a:cs typeface="Angsana New" pitchFamily="18" charset="-34"/>
            </a:endParaRPr>
          </a:p>
          <a:p>
            <a:pPr>
              <a:lnSpc>
                <a:spcPct val="150000"/>
              </a:lnSpc>
            </a:pPr>
            <a:r>
              <a:rPr lang="th-TH" dirty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ดร.นิโรจน์</a:t>
            </a:r>
            <a:r>
              <a:rPr lang="en-US" dirty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 </a:t>
            </a:r>
            <a:r>
              <a:rPr lang="th-TH" dirty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สินณรงค์</a:t>
            </a:r>
            <a:endParaRPr lang="en-US" dirty="0">
              <a:solidFill>
                <a:schemeClr val="tx1"/>
              </a:solidFill>
              <a:latin typeface="Angsana New" pitchFamily="18" charset="-34"/>
              <a:cs typeface="Angsana New" pitchFamily="18" charset="-34"/>
            </a:endParaRPr>
          </a:p>
          <a:p>
            <a:pPr>
              <a:lnSpc>
                <a:spcPct val="150000"/>
              </a:lnSpc>
            </a:pPr>
            <a:r>
              <a:rPr lang="th-TH" b="1" dirty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ว/ด/ป เกิด </a:t>
            </a:r>
            <a:r>
              <a:rPr lang="en-US" dirty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29/03/2523</a:t>
            </a:r>
          </a:p>
          <a:p>
            <a:pPr>
              <a:lnSpc>
                <a:spcPct val="150000"/>
              </a:lnSpc>
            </a:pPr>
            <a:r>
              <a:rPr lang="th-TH" b="1" dirty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ที่อยู่ปัจจุบัน  </a:t>
            </a:r>
            <a:r>
              <a:rPr lang="en-US" b="1" dirty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 </a:t>
            </a:r>
            <a:r>
              <a:rPr lang="en-US" dirty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63</a:t>
            </a:r>
            <a:r>
              <a:rPr lang="th-TH" dirty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/</a:t>
            </a:r>
            <a:r>
              <a:rPr lang="en-US" dirty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18 </a:t>
            </a:r>
            <a:r>
              <a:rPr lang="th-TH" dirty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ม.</a:t>
            </a:r>
            <a:r>
              <a:rPr lang="en-US" dirty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8 </a:t>
            </a:r>
            <a:r>
              <a:rPr lang="th-TH" dirty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           ต.สันทรายน้อย อ.สันทราย จ.เชียงใหม่ </a:t>
            </a:r>
            <a:r>
              <a:rPr lang="en-US" dirty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50290</a:t>
            </a:r>
          </a:p>
          <a:p>
            <a:pPr>
              <a:lnSpc>
                <a:spcPct val="150000"/>
              </a:lnSpc>
            </a:pPr>
            <a:r>
              <a:rPr lang="th-TH" b="1" dirty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สังกัด </a:t>
            </a:r>
            <a:r>
              <a:rPr lang="th-TH" dirty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หลักสูตรเศรษฐศาสตร์ประยุกต์ (ปริญญาโท-เอก) </a:t>
            </a:r>
          </a:p>
          <a:p>
            <a:pPr>
              <a:lnSpc>
                <a:spcPct val="150000"/>
              </a:lnSpc>
            </a:pPr>
            <a:r>
              <a:rPr lang="th-TH" dirty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คณะเศรษฐศาสตร์</a:t>
            </a:r>
            <a:endParaRPr lang="en-US" dirty="0">
              <a:solidFill>
                <a:schemeClr val="tx1"/>
              </a:solidFill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6" name="สี่เหลี่ยมผืนผ้า 5"/>
          <p:cNvSpPr/>
          <p:nvPr/>
        </p:nvSpPr>
        <p:spPr>
          <a:xfrm>
            <a:off x="5739028" y="5960133"/>
            <a:ext cx="141577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3200" dirty="0">
                <a:solidFill>
                  <a:srgbClr val="FF0000"/>
                </a:solidFill>
              </a:rPr>
              <a:t>張榮傑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A57E12AE-1609-4677-AC11-39B9D8DDA889}"/>
              </a:ext>
            </a:extLst>
          </p:cNvPr>
          <p:cNvSpPr txBox="1"/>
          <p:nvPr/>
        </p:nvSpPr>
        <p:spPr>
          <a:xfrm flipH="1">
            <a:off x="69992" y="92312"/>
            <a:ext cx="45870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th-TH" sz="3200" b="1" dirty="0">
                <a:latin typeface="Angsana New" pitchFamily="18" charset="-34"/>
                <a:cs typeface="Angsana New" pitchFamily="18" charset="-34"/>
              </a:rPr>
              <a:t>ประวัติส่วนตัวและประวัติการศึกษา</a:t>
            </a:r>
            <a:endParaRPr kumimoji="0" lang="en-US" sz="3200" i="0" u="none" strike="noStrike" kern="1200" cap="none" spc="600" normalizeH="0" baseline="0" noProof="0" dirty="0">
              <a:ln>
                <a:noFill/>
              </a:ln>
              <a:effectLst/>
              <a:uLnTx/>
              <a:uFillTx/>
              <a:latin typeface="Angsana New" pitchFamily="18" charset="-34"/>
              <a:ea typeface="Microsoft JhengHei UI Light" panose="020B0304030504040204" pitchFamily="34" charset="-120"/>
              <a:cs typeface="Angsana New" pitchFamily="18" charset="-34"/>
            </a:endParaRPr>
          </a:p>
        </p:txBody>
      </p:sp>
      <p:grpSp>
        <p:nvGrpSpPr>
          <p:cNvPr id="58" name="Group 49"/>
          <p:cNvGrpSpPr/>
          <p:nvPr/>
        </p:nvGrpSpPr>
        <p:grpSpPr>
          <a:xfrm>
            <a:off x="4544303" y="327955"/>
            <a:ext cx="685326" cy="124181"/>
            <a:chOff x="4046879" y="2995611"/>
            <a:chExt cx="722558" cy="139656"/>
          </a:xfrm>
          <a:solidFill>
            <a:srgbClr val="7030A0"/>
          </a:solidFill>
        </p:grpSpPr>
        <p:sp>
          <p:nvSpPr>
            <p:cNvPr id="59" name="Oval 50"/>
            <p:cNvSpPr/>
            <p:nvPr/>
          </p:nvSpPr>
          <p:spPr>
            <a:xfrm>
              <a:off x="4046879" y="3034664"/>
              <a:ext cx="80011" cy="8001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93699">
                <a:defRPr/>
              </a:pPr>
              <a:endParaRPr lang="en-US" sz="14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61" name="Oval 51"/>
            <p:cNvSpPr/>
            <p:nvPr/>
          </p:nvSpPr>
          <p:spPr>
            <a:xfrm>
              <a:off x="4192604" y="3034664"/>
              <a:ext cx="80011" cy="8001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93699">
                <a:defRPr/>
              </a:pPr>
              <a:endParaRPr lang="en-US" sz="14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62" name="Oval 52"/>
            <p:cNvSpPr/>
            <p:nvPr/>
          </p:nvSpPr>
          <p:spPr>
            <a:xfrm>
              <a:off x="4338329" y="2995611"/>
              <a:ext cx="139656" cy="13965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93699">
                <a:defRPr/>
              </a:pPr>
              <a:endParaRPr lang="en-US" sz="14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63" name="Oval 53"/>
            <p:cNvSpPr/>
            <p:nvPr/>
          </p:nvSpPr>
          <p:spPr>
            <a:xfrm>
              <a:off x="4543699" y="3034664"/>
              <a:ext cx="80011" cy="8001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93699">
                <a:defRPr/>
              </a:pPr>
              <a:endParaRPr lang="en-US" sz="14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64" name="Oval 54"/>
            <p:cNvSpPr/>
            <p:nvPr/>
          </p:nvSpPr>
          <p:spPr>
            <a:xfrm>
              <a:off x="4689426" y="3034664"/>
              <a:ext cx="80011" cy="8001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93699">
                <a:defRPr/>
              </a:pPr>
              <a:endParaRPr lang="en-US" sz="140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grpSp>
        <p:nvGrpSpPr>
          <p:cNvPr id="69" name="Group 32">
            <a:extLst>
              <a:ext uri="{FF2B5EF4-FFF2-40B4-BE49-F238E27FC236}">
                <a16:creationId xmlns:a16="http://schemas.microsoft.com/office/drawing/2014/main" id="{48FDCBFA-8004-4E10-8B8F-32CC0C10FB32}"/>
              </a:ext>
            </a:extLst>
          </p:cNvPr>
          <p:cNvGrpSpPr/>
          <p:nvPr/>
        </p:nvGrpSpPr>
        <p:grpSpPr>
          <a:xfrm>
            <a:off x="8029134" y="6414792"/>
            <a:ext cx="3899310" cy="400110"/>
            <a:chOff x="4473113" y="6189713"/>
            <a:chExt cx="3899310" cy="400110"/>
          </a:xfrm>
        </p:grpSpPr>
        <p:sp>
          <p:nvSpPr>
            <p:cNvPr id="70" name="Rectangle 33">
              <a:extLst>
                <a:ext uri="{FF2B5EF4-FFF2-40B4-BE49-F238E27FC236}">
                  <a16:creationId xmlns:a16="http://schemas.microsoft.com/office/drawing/2014/main" id="{396676F2-3E70-479C-AFD2-489CD3C7277D}"/>
                </a:ext>
              </a:extLst>
            </p:cNvPr>
            <p:cNvSpPr/>
            <p:nvPr/>
          </p:nvSpPr>
          <p:spPr>
            <a:xfrm>
              <a:off x="4473113" y="6189713"/>
              <a:ext cx="3899310" cy="338554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 w="0"/>
                  <a:solidFill>
                    <a:srgbClr val="7030A0"/>
                  </a:solidFill>
                  <a:effectLst/>
                  <a:uLnTx/>
                  <a:uFillTx/>
                  <a:cs typeface="Arial" panose="020B0604020202020204" pitchFamily="34" charset="0"/>
                </a:rPr>
                <a:t>Better Together </a:t>
              </a:r>
              <a:r>
                <a:rPr kumimoji="0" lang="th-TH" sz="1600" b="1" i="0" u="none" strike="noStrike" kern="1200" cap="none" spc="0" normalizeH="0" baseline="0" noProof="0" dirty="0">
                  <a:ln w="0"/>
                  <a:solidFill>
                    <a:srgbClr val="7030A0"/>
                  </a:solidFill>
                  <a:effectLst/>
                  <a:uLnTx/>
                  <a:uFillTx/>
                  <a:cs typeface="Arial" panose="020B0604020202020204" pitchFamily="34" charset="0"/>
                </a:rPr>
                <a:t>     </a:t>
              </a:r>
              <a:r>
                <a:rPr kumimoji="0" lang="en-US" sz="1600" b="1" i="0" u="none" strike="noStrike" kern="1200" cap="none" spc="0" normalizeH="0" baseline="0" noProof="0" dirty="0">
                  <a:ln w="0"/>
                  <a:solidFill>
                    <a:srgbClr val="7030A0"/>
                  </a:solidFill>
                  <a:effectLst/>
                  <a:uLnTx/>
                  <a:uFillTx/>
                  <a:cs typeface="Arial" panose="020B0604020202020204" pitchFamily="34" charset="0"/>
                </a:rPr>
                <a:t>Nirote</a:t>
              </a:r>
              <a:r>
                <a:rPr kumimoji="0" lang="en-US" sz="1600" b="1" i="0" u="none" strike="noStrike" kern="1200" cap="none" spc="0" normalizeH="0" noProof="0" dirty="0">
                  <a:ln w="0"/>
                  <a:solidFill>
                    <a:srgbClr val="7030A0"/>
                  </a:solidFill>
                  <a:effectLst/>
                  <a:uLnTx/>
                  <a:uFillTx/>
                  <a:cs typeface="Arial" panose="020B0604020202020204" pitchFamily="34" charset="0"/>
                </a:rPr>
                <a:t> Sinnarong (Ph.D.)</a:t>
              </a:r>
              <a:endParaRPr kumimoji="0" lang="en-US" sz="1600" b="1" i="0" u="none" strike="noStrike" kern="1200" cap="none" spc="0" normalizeH="0" baseline="0" noProof="0" dirty="0">
                <a:ln w="0"/>
                <a:solidFill>
                  <a:srgbClr val="7030A0"/>
                </a:solidFill>
                <a:effectLst/>
                <a:uLnTx/>
                <a:uFillTx/>
                <a:cs typeface="Arial" panose="020B0604020202020204" pitchFamily="34" charset="0"/>
              </a:endParaRPr>
            </a:p>
          </p:txBody>
        </p:sp>
        <p:pic>
          <p:nvPicPr>
            <p:cNvPr id="71" name="Picture 34">
              <a:extLst>
                <a:ext uri="{FF2B5EF4-FFF2-40B4-BE49-F238E27FC236}">
                  <a16:creationId xmlns:a16="http://schemas.microsoft.com/office/drawing/2014/main" id="{9513FF22-A072-461B-981D-5D3CEA6E491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911006" y="6189713"/>
              <a:ext cx="278051" cy="400110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45531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992"/>
    </mc:Choice>
    <mc:Fallback xmlns="">
      <p:transition spd="slow" advTm="22992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หมายเลขภาพนิ่ง 1"/>
          <p:cNvSpPr>
            <a:spLocks noGrp="1"/>
          </p:cNvSpPr>
          <p:nvPr>
            <p:ph type="sldNum" sz="quarter" idx="12"/>
          </p:nvPr>
        </p:nvSpPr>
        <p:spPr>
          <a:xfrm>
            <a:off x="10469652" y="6400295"/>
            <a:ext cx="1607865" cy="33855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71634A-9D27-4A81-A76E-72C17FCBBE67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vi-VN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56" name="Group 32">
            <a:extLst>
              <a:ext uri="{FF2B5EF4-FFF2-40B4-BE49-F238E27FC236}">
                <a16:creationId xmlns:a16="http://schemas.microsoft.com/office/drawing/2014/main" id="{DC7BA5E7-F9A2-437A-BFC1-1E8A66EB4B0B}"/>
              </a:ext>
            </a:extLst>
          </p:cNvPr>
          <p:cNvGrpSpPr/>
          <p:nvPr/>
        </p:nvGrpSpPr>
        <p:grpSpPr>
          <a:xfrm>
            <a:off x="7510974" y="6396347"/>
            <a:ext cx="3899310" cy="400110"/>
            <a:chOff x="3091353" y="6171268"/>
            <a:chExt cx="3899310" cy="400110"/>
          </a:xfrm>
        </p:grpSpPr>
        <p:sp>
          <p:nvSpPr>
            <p:cNvPr id="57" name="Rectangle 33">
              <a:extLst>
                <a:ext uri="{FF2B5EF4-FFF2-40B4-BE49-F238E27FC236}">
                  <a16:creationId xmlns:a16="http://schemas.microsoft.com/office/drawing/2014/main" id="{63CEF8BF-2F39-441B-B2CC-8F8890D2ACED}"/>
                </a:ext>
              </a:extLst>
            </p:cNvPr>
            <p:cNvSpPr/>
            <p:nvPr/>
          </p:nvSpPr>
          <p:spPr>
            <a:xfrm>
              <a:off x="3091353" y="6189713"/>
              <a:ext cx="3899310" cy="338554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 w="0"/>
                  <a:solidFill>
                    <a:srgbClr val="7030A0"/>
                  </a:solidFill>
                  <a:effectLst/>
                  <a:uLnTx/>
                  <a:uFillTx/>
                  <a:cs typeface="Arial" panose="020B0604020202020204" pitchFamily="34" charset="0"/>
                </a:rPr>
                <a:t>Better Together </a:t>
              </a:r>
              <a:r>
                <a:rPr kumimoji="0" lang="th-TH" sz="1600" b="1" i="0" u="none" strike="noStrike" kern="1200" cap="none" spc="0" normalizeH="0" baseline="0" noProof="0" dirty="0">
                  <a:ln w="0"/>
                  <a:solidFill>
                    <a:srgbClr val="7030A0"/>
                  </a:solidFill>
                  <a:effectLst/>
                  <a:uLnTx/>
                  <a:uFillTx/>
                  <a:cs typeface="Arial" panose="020B0604020202020204" pitchFamily="34" charset="0"/>
                </a:rPr>
                <a:t>     </a:t>
              </a:r>
              <a:r>
                <a:rPr kumimoji="0" lang="en-US" sz="1600" b="1" i="0" u="none" strike="noStrike" kern="1200" cap="none" spc="0" normalizeH="0" baseline="0" noProof="0" dirty="0">
                  <a:ln w="0"/>
                  <a:solidFill>
                    <a:srgbClr val="7030A0"/>
                  </a:solidFill>
                  <a:effectLst/>
                  <a:uLnTx/>
                  <a:uFillTx/>
                  <a:cs typeface="Arial" panose="020B0604020202020204" pitchFamily="34" charset="0"/>
                </a:rPr>
                <a:t>Nirote</a:t>
              </a:r>
              <a:r>
                <a:rPr kumimoji="0" lang="en-US" sz="1600" b="1" i="0" u="none" strike="noStrike" kern="1200" cap="none" spc="0" normalizeH="0" noProof="0" dirty="0">
                  <a:ln w="0"/>
                  <a:solidFill>
                    <a:srgbClr val="7030A0"/>
                  </a:solidFill>
                  <a:effectLst/>
                  <a:uLnTx/>
                  <a:uFillTx/>
                  <a:cs typeface="Arial" panose="020B0604020202020204" pitchFamily="34" charset="0"/>
                </a:rPr>
                <a:t> Sinnarong (Ph.D.)</a:t>
              </a:r>
              <a:endParaRPr kumimoji="0" lang="en-US" sz="1600" b="1" i="0" u="none" strike="noStrike" kern="1200" cap="none" spc="0" normalizeH="0" baseline="0" noProof="0" dirty="0">
                <a:ln w="0"/>
                <a:solidFill>
                  <a:srgbClr val="7030A0"/>
                </a:solidFill>
                <a:effectLst/>
                <a:uLnTx/>
                <a:uFillTx/>
                <a:cs typeface="Arial" panose="020B0604020202020204" pitchFamily="34" charset="0"/>
              </a:endParaRPr>
            </a:p>
          </p:txBody>
        </p:sp>
        <p:pic>
          <p:nvPicPr>
            <p:cNvPr id="60" name="Picture 34">
              <a:extLst>
                <a:ext uri="{FF2B5EF4-FFF2-40B4-BE49-F238E27FC236}">
                  <a16:creationId xmlns:a16="http://schemas.microsoft.com/office/drawing/2014/main" id="{368B8F2A-19E3-4206-A141-729566E053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544904" y="6171268"/>
              <a:ext cx="278051" cy="400110"/>
            </a:xfrm>
            <a:prstGeom prst="rect">
              <a:avLst/>
            </a:prstGeom>
          </p:spPr>
        </p:pic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636CE0A1-D8B2-49C5-9051-E41BDFB88CCD}"/>
              </a:ext>
            </a:extLst>
          </p:cNvPr>
          <p:cNvSpPr/>
          <p:nvPr/>
        </p:nvSpPr>
        <p:spPr>
          <a:xfrm>
            <a:off x="10081925" y="-56332"/>
            <a:ext cx="1896426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6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Q&amp;A</a:t>
            </a:r>
          </a:p>
        </p:txBody>
      </p:sp>
      <p:pic>
        <p:nvPicPr>
          <p:cNvPr id="5" name="Picture 4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8625FA03-7DF5-4E9C-A759-D9E029282E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650" y="739912"/>
            <a:ext cx="5216942" cy="55438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 descr="Text&#10;&#10;Description automatically generated">
            <a:extLst>
              <a:ext uri="{FF2B5EF4-FFF2-40B4-BE49-F238E27FC236}">
                <a16:creationId xmlns:a16="http://schemas.microsoft.com/office/drawing/2014/main" id="{5A4FB334-BF23-4D66-9626-4D4854D5E7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7079" y="739912"/>
            <a:ext cx="5008591" cy="33377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00E9E83A-9DDE-458A-9C62-A1BA2563603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2833" t="29926" r="12191" b="9482"/>
          <a:stretch/>
        </p:blipFill>
        <p:spPr>
          <a:xfrm>
            <a:off x="5697078" y="3930894"/>
            <a:ext cx="5008592" cy="22768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9C07C45-A55B-492A-8DDC-BC457751C4BD}"/>
              </a:ext>
            </a:extLst>
          </p:cNvPr>
          <p:cNvSpPr txBox="1"/>
          <p:nvPr/>
        </p:nvSpPr>
        <p:spPr>
          <a:xfrm>
            <a:off x="229463" y="6184467"/>
            <a:ext cx="65673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4000" b="1" dirty="0">
                <a:solidFill>
                  <a:srgbClr val="0BA596"/>
                </a:solidFill>
                <a:cs typeface="+mj-cs"/>
              </a:rPr>
              <a:t>โควิดแบบนี้เราจะไหวกันไหม</a:t>
            </a:r>
            <a:r>
              <a:rPr lang="en-US" sz="4000" b="1" dirty="0">
                <a:solidFill>
                  <a:srgbClr val="0BA596"/>
                </a:solidFill>
                <a:cs typeface="+mj-cs"/>
              </a:rPr>
              <a:t>?</a:t>
            </a:r>
          </a:p>
        </p:txBody>
      </p:sp>
      <p:pic>
        <p:nvPicPr>
          <p:cNvPr id="13" name="Picture 2" descr="การตอบสนองต่อเป้าหมาย UN SDGs | บริษัท ยูเอซี โกลบอล จำกัด (มหาชน)">
            <a:extLst>
              <a:ext uri="{FF2B5EF4-FFF2-40B4-BE49-F238E27FC236}">
                <a16:creationId xmlns:a16="http://schemas.microsoft.com/office/drawing/2014/main" id="{6C3E5F49-F131-49B2-86B0-B5AF731390F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6" r="4" b="3"/>
          <a:stretch/>
        </p:blipFill>
        <p:spPr bwMode="auto">
          <a:xfrm>
            <a:off x="10469652" y="1323562"/>
            <a:ext cx="857250" cy="831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944643C-EAD1-44B6-B60E-EF7899C87D4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99508"/>
            <a:ext cx="3580681" cy="780588"/>
          </a:xfrm>
          <a:prstGeom prst="rect">
            <a:avLst/>
          </a:prstGeom>
        </p:spPr>
      </p:pic>
      <p:pic>
        <p:nvPicPr>
          <p:cNvPr id="15" name="Picture 2" descr="การตอบสนองต่อเป้าหมาย UN SDGs | บริษัท ยูเอซี โกลบอล จำกัด (มหาชน)">
            <a:extLst>
              <a:ext uri="{FF2B5EF4-FFF2-40B4-BE49-F238E27FC236}">
                <a16:creationId xmlns:a16="http://schemas.microsoft.com/office/drawing/2014/main" id="{7E3FC69C-B427-47D7-8D60-1FFCCB98234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6" r="4" b="3"/>
          <a:stretch/>
        </p:blipFill>
        <p:spPr bwMode="auto">
          <a:xfrm>
            <a:off x="3804692" y="99508"/>
            <a:ext cx="857250" cy="831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573571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หมายเลขภาพนิ่ง 1"/>
          <p:cNvSpPr>
            <a:spLocks noGrp="1"/>
          </p:cNvSpPr>
          <p:nvPr>
            <p:ph type="sldNum" sz="quarter" idx="12"/>
          </p:nvPr>
        </p:nvSpPr>
        <p:spPr>
          <a:xfrm>
            <a:off x="10469652" y="6400295"/>
            <a:ext cx="1607865" cy="33855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71634A-9D27-4A81-A76E-72C17FCBBE67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vi-VN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56" name="Group 32">
            <a:extLst>
              <a:ext uri="{FF2B5EF4-FFF2-40B4-BE49-F238E27FC236}">
                <a16:creationId xmlns:a16="http://schemas.microsoft.com/office/drawing/2014/main" id="{DC7BA5E7-F9A2-437A-BFC1-1E8A66EB4B0B}"/>
              </a:ext>
            </a:extLst>
          </p:cNvPr>
          <p:cNvGrpSpPr/>
          <p:nvPr/>
        </p:nvGrpSpPr>
        <p:grpSpPr>
          <a:xfrm>
            <a:off x="7510974" y="6396347"/>
            <a:ext cx="3899310" cy="400110"/>
            <a:chOff x="3091353" y="6171268"/>
            <a:chExt cx="3899310" cy="400110"/>
          </a:xfrm>
        </p:grpSpPr>
        <p:sp>
          <p:nvSpPr>
            <p:cNvPr id="57" name="Rectangle 33">
              <a:extLst>
                <a:ext uri="{FF2B5EF4-FFF2-40B4-BE49-F238E27FC236}">
                  <a16:creationId xmlns:a16="http://schemas.microsoft.com/office/drawing/2014/main" id="{63CEF8BF-2F39-441B-B2CC-8F8890D2ACED}"/>
                </a:ext>
              </a:extLst>
            </p:cNvPr>
            <p:cNvSpPr/>
            <p:nvPr/>
          </p:nvSpPr>
          <p:spPr>
            <a:xfrm>
              <a:off x="3091353" y="6189713"/>
              <a:ext cx="3899310" cy="338554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 w="0"/>
                  <a:solidFill>
                    <a:srgbClr val="7030A0"/>
                  </a:solidFill>
                  <a:effectLst/>
                  <a:uLnTx/>
                  <a:uFillTx/>
                  <a:cs typeface="Arial" panose="020B0604020202020204" pitchFamily="34" charset="0"/>
                </a:rPr>
                <a:t>Better Together </a:t>
              </a:r>
              <a:r>
                <a:rPr kumimoji="0" lang="th-TH" sz="1600" b="1" i="0" u="none" strike="noStrike" kern="1200" cap="none" spc="0" normalizeH="0" baseline="0" noProof="0" dirty="0">
                  <a:ln w="0"/>
                  <a:solidFill>
                    <a:srgbClr val="7030A0"/>
                  </a:solidFill>
                  <a:effectLst/>
                  <a:uLnTx/>
                  <a:uFillTx/>
                  <a:cs typeface="Arial" panose="020B0604020202020204" pitchFamily="34" charset="0"/>
                </a:rPr>
                <a:t>     </a:t>
              </a:r>
              <a:r>
                <a:rPr kumimoji="0" lang="en-US" sz="1600" b="1" i="0" u="none" strike="noStrike" kern="1200" cap="none" spc="0" normalizeH="0" baseline="0" noProof="0" dirty="0">
                  <a:ln w="0"/>
                  <a:solidFill>
                    <a:srgbClr val="7030A0"/>
                  </a:solidFill>
                  <a:effectLst/>
                  <a:uLnTx/>
                  <a:uFillTx/>
                  <a:cs typeface="Arial" panose="020B0604020202020204" pitchFamily="34" charset="0"/>
                </a:rPr>
                <a:t>Nirote</a:t>
              </a:r>
              <a:r>
                <a:rPr kumimoji="0" lang="en-US" sz="1600" b="1" i="0" u="none" strike="noStrike" kern="1200" cap="none" spc="0" normalizeH="0" noProof="0" dirty="0">
                  <a:ln w="0"/>
                  <a:solidFill>
                    <a:srgbClr val="7030A0"/>
                  </a:solidFill>
                  <a:effectLst/>
                  <a:uLnTx/>
                  <a:uFillTx/>
                  <a:cs typeface="Arial" panose="020B0604020202020204" pitchFamily="34" charset="0"/>
                </a:rPr>
                <a:t> Sinnarong (Ph.D.)</a:t>
              </a:r>
              <a:endParaRPr kumimoji="0" lang="en-US" sz="1600" b="1" i="0" u="none" strike="noStrike" kern="1200" cap="none" spc="0" normalizeH="0" baseline="0" noProof="0" dirty="0">
                <a:ln w="0"/>
                <a:solidFill>
                  <a:srgbClr val="7030A0"/>
                </a:solidFill>
                <a:effectLst/>
                <a:uLnTx/>
                <a:uFillTx/>
                <a:cs typeface="Arial" panose="020B0604020202020204" pitchFamily="34" charset="0"/>
              </a:endParaRPr>
            </a:p>
          </p:txBody>
        </p:sp>
        <p:pic>
          <p:nvPicPr>
            <p:cNvPr id="60" name="Picture 34">
              <a:extLst>
                <a:ext uri="{FF2B5EF4-FFF2-40B4-BE49-F238E27FC236}">
                  <a16:creationId xmlns:a16="http://schemas.microsoft.com/office/drawing/2014/main" id="{368B8F2A-19E3-4206-A141-729566E053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544904" y="6171268"/>
              <a:ext cx="278051" cy="400110"/>
            </a:xfrm>
            <a:prstGeom prst="rect">
              <a:avLst/>
            </a:prstGeom>
          </p:spPr>
        </p:pic>
      </p:grpSp>
      <p:pic>
        <p:nvPicPr>
          <p:cNvPr id="45" name="Picture 44">
            <a:extLst>
              <a:ext uri="{FF2B5EF4-FFF2-40B4-BE49-F238E27FC236}">
                <a16:creationId xmlns:a16="http://schemas.microsoft.com/office/drawing/2014/main" id="{51FEB876-3CEC-4BE5-AC17-826E91BD5E4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81" t="17057" r="50712" b="70947"/>
          <a:stretch/>
        </p:blipFill>
        <p:spPr>
          <a:xfrm>
            <a:off x="0" y="8550"/>
            <a:ext cx="4697843" cy="66868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36CE0A1-D8B2-49C5-9051-E41BDFB88CCD}"/>
              </a:ext>
            </a:extLst>
          </p:cNvPr>
          <p:cNvSpPr/>
          <p:nvPr/>
        </p:nvSpPr>
        <p:spPr>
          <a:xfrm>
            <a:off x="10081925" y="-56332"/>
            <a:ext cx="1896426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6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Q&amp;A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9C07C45-A55B-492A-8DDC-BC457751C4BD}"/>
              </a:ext>
            </a:extLst>
          </p:cNvPr>
          <p:cNvSpPr txBox="1"/>
          <p:nvPr/>
        </p:nvSpPr>
        <p:spPr>
          <a:xfrm>
            <a:off x="229463" y="6252707"/>
            <a:ext cx="65673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4000" b="1" dirty="0">
                <a:solidFill>
                  <a:srgbClr val="0BA596"/>
                </a:solidFill>
                <a:cs typeface="+mj-cs"/>
              </a:rPr>
              <a:t>กิจกรรมวันนี้มีแต้มไหม</a:t>
            </a:r>
            <a:r>
              <a:rPr lang="en-US" sz="4000" b="1" dirty="0">
                <a:solidFill>
                  <a:srgbClr val="0BA596"/>
                </a:solidFill>
                <a:cs typeface="+mj-cs"/>
              </a:rPr>
              <a:t>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595740E-73E2-4E4D-88B6-5EFB0C3070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8299" y="868303"/>
            <a:ext cx="9555252" cy="5418890"/>
          </a:xfrm>
          <a:prstGeom prst="rect">
            <a:avLst/>
          </a:prstGeom>
        </p:spPr>
      </p:pic>
      <p:pic>
        <p:nvPicPr>
          <p:cNvPr id="10" name="Picture 2" descr="การตอบสนองต่อเป้าหมาย UN SDGs | บริษัท ยูเอซี โกลบอล จำกัด (มหาชน)">
            <a:extLst>
              <a:ext uri="{FF2B5EF4-FFF2-40B4-BE49-F238E27FC236}">
                <a16:creationId xmlns:a16="http://schemas.microsoft.com/office/drawing/2014/main" id="{3AB2F9C3-4814-49C9-9F71-DAE186C24C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6" r="4" b="3"/>
          <a:stretch/>
        </p:blipFill>
        <p:spPr bwMode="auto">
          <a:xfrm>
            <a:off x="10469652" y="1323562"/>
            <a:ext cx="857250" cy="831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42887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หมายเลขภาพนิ่ง 1"/>
          <p:cNvSpPr>
            <a:spLocks noGrp="1"/>
          </p:cNvSpPr>
          <p:nvPr>
            <p:ph type="sldNum" sz="quarter" idx="12"/>
          </p:nvPr>
        </p:nvSpPr>
        <p:spPr>
          <a:xfrm>
            <a:off x="10469652" y="6400295"/>
            <a:ext cx="1607865" cy="33855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71634A-9D27-4A81-A76E-72C17FCBBE67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vi-VN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56" name="Group 32">
            <a:extLst>
              <a:ext uri="{FF2B5EF4-FFF2-40B4-BE49-F238E27FC236}">
                <a16:creationId xmlns:a16="http://schemas.microsoft.com/office/drawing/2014/main" id="{DC7BA5E7-F9A2-437A-BFC1-1E8A66EB4B0B}"/>
              </a:ext>
            </a:extLst>
          </p:cNvPr>
          <p:cNvGrpSpPr/>
          <p:nvPr/>
        </p:nvGrpSpPr>
        <p:grpSpPr>
          <a:xfrm>
            <a:off x="7510974" y="6396347"/>
            <a:ext cx="3899310" cy="400110"/>
            <a:chOff x="3091353" y="6171268"/>
            <a:chExt cx="3899310" cy="400110"/>
          </a:xfrm>
        </p:grpSpPr>
        <p:sp>
          <p:nvSpPr>
            <p:cNvPr id="57" name="Rectangle 33">
              <a:extLst>
                <a:ext uri="{FF2B5EF4-FFF2-40B4-BE49-F238E27FC236}">
                  <a16:creationId xmlns:a16="http://schemas.microsoft.com/office/drawing/2014/main" id="{63CEF8BF-2F39-441B-B2CC-8F8890D2ACED}"/>
                </a:ext>
              </a:extLst>
            </p:cNvPr>
            <p:cNvSpPr/>
            <p:nvPr/>
          </p:nvSpPr>
          <p:spPr>
            <a:xfrm>
              <a:off x="3091353" y="6189713"/>
              <a:ext cx="3899310" cy="338554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 w="0"/>
                  <a:solidFill>
                    <a:srgbClr val="7030A0"/>
                  </a:solidFill>
                  <a:effectLst/>
                  <a:uLnTx/>
                  <a:uFillTx/>
                  <a:cs typeface="Arial" panose="020B0604020202020204" pitchFamily="34" charset="0"/>
                </a:rPr>
                <a:t>Better Together </a:t>
              </a:r>
              <a:r>
                <a:rPr kumimoji="0" lang="th-TH" sz="1600" b="1" i="0" u="none" strike="noStrike" kern="1200" cap="none" spc="0" normalizeH="0" baseline="0" noProof="0" dirty="0">
                  <a:ln w="0"/>
                  <a:solidFill>
                    <a:srgbClr val="7030A0"/>
                  </a:solidFill>
                  <a:effectLst/>
                  <a:uLnTx/>
                  <a:uFillTx/>
                  <a:cs typeface="Arial" panose="020B0604020202020204" pitchFamily="34" charset="0"/>
                </a:rPr>
                <a:t>     </a:t>
              </a:r>
              <a:r>
                <a:rPr kumimoji="0" lang="en-US" sz="1600" b="1" i="0" u="none" strike="noStrike" kern="1200" cap="none" spc="0" normalizeH="0" baseline="0" noProof="0" dirty="0">
                  <a:ln w="0"/>
                  <a:solidFill>
                    <a:srgbClr val="7030A0"/>
                  </a:solidFill>
                  <a:effectLst/>
                  <a:uLnTx/>
                  <a:uFillTx/>
                  <a:cs typeface="Arial" panose="020B0604020202020204" pitchFamily="34" charset="0"/>
                </a:rPr>
                <a:t>Nirote</a:t>
              </a:r>
              <a:r>
                <a:rPr kumimoji="0" lang="en-US" sz="1600" b="1" i="0" u="none" strike="noStrike" kern="1200" cap="none" spc="0" normalizeH="0" noProof="0" dirty="0">
                  <a:ln w="0"/>
                  <a:solidFill>
                    <a:srgbClr val="7030A0"/>
                  </a:solidFill>
                  <a:effectLst/>
                  <a:uLnTx/>
                  <a:uFillTx/>
                  <a:cs typeface="Arial" panose="020B0604020202020204" pitchFamily="34" charset="0"/>
                </a:rPr>
                <a:t> Sinnarong (Ph.D.)</a:t>
              </a:r>
              <a:endParaRPr kumimoji="0" lang="en-US" sz="1600" b="1" i="0" u="none" strike="noStrike" kern="1200" cap="none" spc="0" normalizeH="0" baseline="0" noProof="0" dirty="0">
                <a:ln w="0"/>
                <a:solidFill>
                  <a:srgbClr val="7030A0"/>
                </a:solidFill>
                <a:effectLst/>
                <a:uLnTx/>
                <a:uFillTx/>
                <a:cs typeface="Arial" panose="020B0604020202020204" pitchFamily="34" charset="0"/>
              </a:endParaRPr>
            </a:p>
          </p:txBody>
        </p:sp>
        <p:pic>
          <p:nvPicPr>
            <p:cNvPr id="60" name="Picture 34">
              <a:extLst>
                <a:ext uri="{FF2B5EF4-FFF2-40B4-BE49-F238E27FC236}">
                  <a16:creationId xmlns:a16="http://schemas.microsoft.com/office/drawing/2014/main" id="{368B8F2A-19E3-4206-A141-729566E053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544904" y="6171268"/>
              <a:ext cx="278051" cy="400110"/>
            </a:xfrm>
            <a:prstGeom prst="rect">
              <a:avLst/>
            </a:prstGeom>
          </p:spPr>
        </p:pic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E1D51A9A-7FB9-4F76-BAF3-FE3FA213D0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9508"/>
            <a:ext cx="3580681" cy="78058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D7B4489-EA7F-4BF3-AD2E-27E701D283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3037" y="1280140"/>
            <a:ext cx="4877357" cy="487735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44D16D2-A731-4C10-85B7-C92956337A87}"/>
              </a:ext>
            </a:extLst>
          </p:cNvPr>
          <p:cNvSpPr txBox="1"/>
          <p:nvPr/>
        </p:nvSpPr>
        <p:spPr>
          <a:xfrm>
            <a:off x="5458693" y="1209157"/>
            <a:ext cx="6442452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h-TH" sz="2800" b="0" i="0" dirty="0">
                <a:solidFill>
                  <a:srgbClr val="FF0000"/>
                </a:solidFill>
                <a:effectLst/>
                <a:latin typeface="Segoe UI Historic" panose="020B0502040204020203" pitchFamily="34" charset="0"/>
              </a:rPr>
              <a:t>“จะทำอย่างไรให้องค์กรเติบโตเเบบก้าว</a:t>
            </a:r>
          </a:p>
          <a:p>
            <a:pPr algn="ctr"/>
            <a:r>
              <a:rPr lang="th-TH" sz="2800" b="0" i="0" dirty="0">
                <a:solidFill>
                  <a:srgbClr val="FF0000"/>
                </a:solidFill>
                <a:effectLst/>
                <a:latin typeface="Segoe UI Historic" panose="020B0502040204020203" pitchFamily="34" charset="0"/>
              </a:rPr>
              <a:t>กระโดดในช่วงที่เกิดวิกฤต” โจทย์สำคัญที่หลายหน่วยงานพยายามหาวิธีปรับเปลี่ยนการทำงานเพื่อให้ได้ผลลัพธ์ตามเป้าหมายที่วางไว้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89CFDE7-F625-43F2-801A-7D420053AA56}"/>
              </a:ext>
            </a:extLst>
          </p:cNvPr>
          <p:cNvSpPr txBox="1"/>
          <p:nvPr/>
        </p:nvSpPr>
        <p:spPr>
          <a:xfrm>
            <a:off x="5192488" y="2917391"/>
            <a:ext cx="6532284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th-TH" sz="2400" b="1" i="0" dirty="0">
                <a:solidFill>
                  <a:srgbClr val="008080"/>
                </a:solidFill>
                <a:effectLst/>
                <a:latin typeface="Segoe UI Historic" panose="020B0502040204020203" pitchFamily="34" charset="0"/>
              </a:rPr>
              <a:t>สร้างคนที่มี </a:t>
            </a:r>
            <a:r>
              <a:rPr lang="en-US" sz="2400" b="1" i="0" dirty="0">
                <a:solidFill>
                  <a:srgbClr val="008080"/>
                </a:solidFill>
                <a:effectLst/>
                <a:latin typeface="Segoe UI Historic" panose="020B0502040204020203" pitchFamily="34" charset="0"/>
              </a:rPr>
              <a:t>Outward Mindset </a:t>
            </a:r>
            <a:r>
              <a:rPr lang="th-TH" sz="2400" b="1" i="0" dirty="0">
                <a:solidFill>
                  <a:srgbClr val="008080"/>
                </a:solidFill>
                <a:effectLst/>
                <a:latin typeface="Segoe UI Historic" panose="020B0502040204020203" pitchFamily="34" charset="0"/>
              </a:rPr>
              <a:t>คือ</a:t>
            </a:r>
          </a:p>
          <a:p>
            <a:pPr algn="l"/>
            <a:r>
              <a:rPr lang="th-TH" sz="2400" b="0" i="0" dirty="0">
                <a:solidFill>
                  <a:srgbClr val="008080"/>
                </a:solidFill>
                <a:effectLst/>
                <a:latin typeface="Segoe UI Historic" panose="020B0502040204020203" pitchFamily="34" charset="0"/>
              </a:rPr>
              <a:t>1. รับฟัง เรียนรู้ความต้องการ และเป้าหมายของผู้อื่น นอกเหนือไปจากความต้องการและเป้าหมายของตัวเอง</a:t>
            </a:r>
          </a:p>
          <a:p>
            <a:pPr algn="l"/>
            <a:r>
              <a:rPr lang="th-TH" sz="2400" b="0" i="0" dirty="0">
                <a:solidFill>
                  <a:srgbClr val="008080"/>
                </a:solidFill>
                <a:effectLst/>
                <a:latin typeface="Segoe UI Historic" panose="020B0502040204020203" pitchFamily="34" charset="0"/>
              </a:rPr>
              <a:t>2. ปรับตัว ให้สามารถอยู่ร่วมกับความแตกต่างระหว่างเรากับผู้อื่นได้ </a:t>
            </a:r>
          </a:p>
          <a:p>
            <a:pPr algn="l"/>
            <a:r>
              <a:rPr lang="th-TH" sz="2400" b="0" i="0" dirty="0">
                <a:solidFill>
                  <a:srgbClr val="008080"/>
                </a:solidFill>
                <a:effectLst/>
                <a:latin typeface="Segoe UI Historic" panose="020B0502040204020203" pitchFamily="34" charset="0"/>
              </a:rPr>
              <a:t>3. สื่อสารอย่างตรงไปตรงมา เปิดใจรับฟังความคิดเห็น และพยายามช่วยเหลือซึ่งกันและกัน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B6C8E42-6177-4C81-B790-88376A26BE1C}"/>
              </a:ext>
            </a:extLst>
          </p:cNvPr>
          <p:cNvSpPr txBox="1"/>
          <p:nvPr/>
        </p:nvSpPr>
        <p:spPr>
          <a:xfrm>
            <a:off x="6425992" y="4996856"/>
            <a:ext cx="5651525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800" b="1" i="0" dirty="0">
                <a:solidFill>
                  <a:srgbClr val="C00000"/>
                </a:solidFill>
                <a:effectLst/>
                <a:latin typeface="Segoe UI Historic" panose="020B0502040204020203" pitchFamily="34" charset="0"/>
              </a:rPr>
              <a:t>ได้ผลลัพธ์เพิ่มขึ้น </a:t>
            </a:r>
          </a:p>
          <a:p>
            <a:r>
              <a:rPr lang="th-TH" sz="2800" b="1" i="0" dirty="0">
                <a:solidFill>
                  <a:srgbClr val="C00000"/>
                </a:solidFill>
                <a:effectLst/>
                <a:latin typeface="Segoe UI Historic" panose="020B0502040204020203" pitchFamily="34" charset="0"/>
              </a:rPr>
              <a:t>	ทำให้ทุกอย่าง ‘ง่ายขึ้น’ </a:t>
            </a:r>
          </a:p>
          <a:p>
            <a:r>
              <a:rPr lang="th-TH" sz="2800" b="1" i="0" dirty="0">
                <a:solidFill>
                  <a:srgbClr val="C00000"/>
                </a:solidFill>
                <a:effectLst/>
                <a:latin typeface="Segoe UI Historic" panose="020B0502040204020203" pitchFamily="34" charset="0"/>
              </a:rPr>
              <a:t>		สร้างการเปลี่ยนแปลงที่ยั่งยืน</a:t>
            </a:r>
            <a:endParaRPr lang="en-US" sz="2800" b="1" dirty="0">
              <a:solidFill>
                <a:srgbClr val="C00000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E9D3EA7-1DC5-42AC-B248-095994D7C8B7}"/>
              </a:ext>
            </a:extLst>
          </p:cNvPr>
          <p:cNvSpPr txBox="1"/>
          <p:nvPr/>
        </p:nvSpPr>
        <p:spPr>
          <a:xfrm>
            <a:off x="187898" y="6281372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https://www.facebook.com/seasiacenter/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A5529E7-353C-4041-816B-C44C0331FD7C}"/>
              </a:ext>
            </a:extLst>
          </p:cNvPr>
          <p:cNvSpPr txBox="1"/>
          <p:nvPr/>
        </p:nvSpPr>
        <p:spPr>
          <a:xfrm>
            <a:off x="7618511" y="234643"/>
            <a:ext cx="4459006" cy="830997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4800" dirty="0">
                <a:solidFill>
                  <a:srgbClr val="FF0000"/>
                </a:solidFill>
              </a:rPr>
              <a:t>Tips for Change</a:t>
            </a:r>
          </a:p>
        </p:txBody>
      </p:sp>
      <p:pic>
        <p:nvPicPr>
          <p:cNvPr id="13" name="Picture 2" descr="การตอบสนองต่อเป้าหมาย UN SDGs | บริษัท ยูเอซี โกลบอล จำกัด (มหาชน)">
            <a:extLst>
              <a:ext uri="{FF2B5EF4-FFF2-40B4-BE49-F238E27FC236}">
                <a16:creationId xmlns:a16="http://schemas.microsoft.com/office/drawing/2014/main" id="{07D4F2FF-B2B9-401D-9008-6843784F8C4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6" r="4" b="3"/>
          <a:stretch/>
        </p:blipFill>
        <p:spPr bwMode="auto">
          <a:xfrm>
            <a:off x="3804692" y="99508"/>
            <a:ext cx="857250" cy="831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432396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หมายเลขภาพนิ่ง 1"/>
          <p:cNvSpPr>
            <a:spLocks noGrp="1"/>
          </p:cNvSpPr>
          <p:nvPr>
            <p:ph type="sldNum" sz="quarter" idx="12"/>
          </p:nvPr>
        </p:nvSpPr>
        <p:spPr>
          <a:xfrm>
            <a:off x="10469652" y="6400295"/>
            <a:ext cx="1607865" cy="33855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71634A-9D27-4A81-A76E-72C17FCBBE67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vi-VN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56" name="Group 32">
            <a:extLst>
              <a:ext uri="{FF2B5EF4-FFF2-40B4-BE49-F238E27FC236}">
                <a16:creationId xmlns:a16="http://schemas.microsoft.com/office/drawing/2014/main" id="{DC7BA5E7-F9A2-437A-BFC1-1E8A66EB4B0B}"/>
              </a:ext>
            </a:extLst>
          </p:cNvPr>
          <p:cNvGrpSpPr/>
          <p:nvPr/>
        </p:nvGrpSpPr>
        <p:grpSpPr>
          <a:xfrm>
            <a:off x="7510974" y="6396347"/>
            <a:ext cx="3899310" cy="400110"/>
            <a:chOff x="3091353" y="6171268"/>
            <a:chExt cx="3899310" cy="400110"/>
          </a:xfrm>
        </p:grpSpPr>
        <p:sp>
          <p:nvSpPr>
            <p:cNvPr id="57" name="Rectangle 33">
              <a:extLst>
                <a:ext uri="{FF2B5EF4-FFF2-40B4-BE49-F238E27FC236}">
                  <a16:creationId xmlns:a16="http://schemas.microsoft.com/office/drawing/2014/main" id="{63CEF8BF-2F39-441B-B2CC-8F8890D2ACED}"/>
                </a:ext>
              </a:extLst>
            </p:cNvPr>
            <p:cNvSpPr/>
            <p:nvPr/>
          </p:nvSpPr>
          <p:spPr>
            <a:xfrm>
              <a:off x="3091353" y="6189713"/>
              <a:ext cx="3899310" cy="338554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 w="0"/>
                  <a:solidFill>
                    <a:srgbClr val="7030A0"/>
                  </a:solidFill>
                  <a:effectLst/>
                  <a:uLnTx/>
                  <a:uFillTx/>
                  <a:cs typeface="Arial" panose="020B0604020202020204" pitchFamily="34" charset="0"/>
                </a:rPr>
                <a:t>Better Together </a:t>
              </a:r>
              <a:r>
                <a:rPr kumimoji="0" lang="th-TH" sz="1600" b="1" i="0" u="none" strike="noStrike" kern="1200" cap="none" spc="0" normalizeH="0" baseline="0" noProof="0" dirty="0">
                  <a:ln w="0"/>
                  <a:solidFill>
                    <a:srgbClr val="7030A0"/>
                  </a:solidFill>
                  <a:effectLst/>
                  <a:uLnTx/>
                  <a:uFillTx/>
                  <a:cs typeface="Arial" panose="020B0604020202020204" pitchFamily="34" charset="0"/>
                </a:rPr>
                <a:t>     </a:t>
              </a:r>
              <a:r>
                <a:rPr kumimoji="0" lang="en-US" sz="1600" b="1" i="0" u="none" strike="noStrike" kern="1200" cap="none" spc="0" normalizeH="0" baseline="0" noProof="0" dirty="0">
                  <a:ln w="0"/>
                  <a:solidFill>
                    <a:srgbClr val="7030A0"/>
                  </a:solidFill>
                  <a:effectLst/>
                  <a:uLnTx/>
                  <a:uFillTx/>
                  <a:cs typeface="Arial" panose="020B0604020202020204" pitchFamily="34" charset="0"/>
                </a:rPr>
                <a:t>Nirote</a:t>
              </a:r>
              <a:r>
                <a:rPr kumimoji="0" lang="en-US" sz="1600" b="1" i="0" u="none" strike="noStrike" kern="1200" cap="none" spc="0" normalizeH="0" noProof="0" dirty="0">
                  <a:ln w="0"/>
                  <a:solidFill>
                    <a:srgbClr val="7030A0"/>
                  </a:solidFill>
                  <a:effectLst/>
                  <a:uLnTx/>
                  <a:uFillTx/>
                  <a:cs typeface="Arial" panose="020B0604020202020204" pitchFamily="34" charset="0"/>
                </a:rPr>
                <a:t> Sinnarong (Ph.D.)</a:t>
              </a:r>
              <a:endParaRPr kumimoji="0" lang="en-US" sz="1600" b="1" i="0" u="none" strike="noStrike" kern="1200" cap="none" spc="0" normalizeH="0" baseline="0" noProof="0" dirty="0">
                <a:ln w="0"/>
                <a:solidFill>
                  <a:srgbClr val="7030A0"/>
                </a:solidFill>
                <a:effectLst/>
                <a:uLnTx/>
                <a:uFillTx/>
                <a:cs typeface="Arial" panose="020B0604020202020204" pitchFamily="34" charset="0"/>
              </a:endParaRPr>
            </a:p>
          </p:txBody>
        </p:sp>
        <p:pic>
          <p:nvPicPr>
            <p:cNvPr id="60" name="Picture 34">
              <a:extLst>
                <a:ext uri="{FF2B5EF4-FFF2-40B4-BE49-F238E27FC236}">
                  <a16:creationId xmlns:a16="http://schemas.microsoft.com/office/drawing/2014/main" id="{368B8F2A-19E3-4206-A141-729566E053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544904" y="6171268"/>
              <a:ext cx="278051" cy="400110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A779D414-A150-40D8-9296-123B8DBC72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389" y="112742"/>
            <a:ext cx="3578662" cy="780356"/>
          </a:xfrm>
          <a:prstGeom prst="rect">
            <a:avLst/>
          </a:prstGeom>
        </p:spPr>
      </p:pic>
      <p:pic>
        <p:nvPicPr>
          <p:cNvPr id="5" name="Picture 4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93CC1FE4-02E3-4467-A874-3EA2AF02DD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0"/>
            <a:ext cx="5477219" cy="683762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348A099-4F01-4BDE-842D-F2A98C0065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8781" y="1380532"/>
            <a:ext cx="4889416" cy="4889416"/>
          </a:xfrm>
          <a:prstGeom prst="rect">
            <a:avLst/>
          </a:prstGeom>
        </p:spPr>
      </p:pic>
      <p:pic>
        <p:nvPicPr>
          <p:cNvPr id="9" name="Picture 2" descr="การตอบสนองต่อเป้าหมาย UN SDGs | บริษัท ยูเอซี โกลบอล จำกัด (มหาชน)">
            <a:extLst>
              <a:ext uri="{FF2B5EF4-FFF2-40B4-BE49-F238E27FC236}">
                <a16:creationId xmlns:a16="http://schemas.microsoft.com/office/drawing/2014/main" id="{FEEB8EF3-BC39-4AC7-9904-BD85DB013BC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6" r="4" b="3"/>
          <a:stretch/>
        </p:blipFill>
        <p:spPr bwMode="auto">
          <a:xfrm>
            <a:off x="3804692" y="99508"/>
            <a:ext cx="857250" cy="831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056639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หมายเลขภาพนิ่ง 1"/>
          <p:cNvSpPr>
            <a:spLocks noGrp="1"/>
          </p:cNvSpPr>
          <p:nvPr>
            <p:ph type="sldNum" sz="quarter" idx="12"/>
          </p:nvPr>
        </p:nvSpPr>
        <p:spPr>
          <a:xfrm>
            <a:off x="10469652" y="6400295"/>
            <a:ext cx="1607865" cy="33855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71634A-9D27-4A81-A76E-72C17FCBBE67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vi-VN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56" name="Group 32">
            <a:extLst>
              <a:ext uri="{FF2B5EF4-FFF2-40B4-BE49-F238E27FC236}">
                <a16:creationId xmlns:a16="http://schemas.microsoft.com/office/drawing/2014/main" id="{DC7BA5E7-F9A2-437A-BFC1-1E8A66EB4B0B}"/>
              </a:ext>
            </a:extLst>
          </p:cNvPr>
          <p:cNvGrpSpPr/>
          <p:nvPr/>
        </p:nvGrpSpPr>
        <p:grpSpPr>
          <a:xfrm>
            <a:off x="7510974" y="6396347"/>
            <a:ext cx="3899310" cy="400110"/>
            <a:chOff x="3091353" y="6171268"/>
            <a:chExt cx="3899310" cy="400110"/>
          </a:xfrm>
        </p:grpSpPr>
        <p:sp>
          <p:nvSpPr>
            <p:cNvPr id="57" name="Rectangle 33">
              <a:extLst>
                <a:ext uri="{FF2B5EF4-FFF2-40B4-BE49-F238E27FC236}">
                  <a16:creationId xmlns:a16="http://schemas.microsoft.com/office/drawing/2014/main" id="{63CEF8BF-2F39-441B-B2CC-8F8890D2ACED}"/>
                </a:ext>
              </a:extLst>
            </p:cNvPr>
            <p:cNvSpPr/>
            <p:nvPr/>
          </p:nvSpPr>
          <p:spPr>
            <a:xfrm>
              <a:off x="3091353" y="6189713"/>
              <a:ext cx="3899310" cy="338554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 w="0"/>
                  <a:solidFill>
                    <a:srgbClr val="7030A0"/>
                  </a:solidFill>
                  <a:effectLst/>
                  <a:uLnTx/>
                  <a:uFillTx/>
                  <a:cs typeface="Arial" panose="020B0604020202020204" pitchFamily="34" charset="0"/>
                </a:rPr>
                <a:t>Better Together </a:t>
              </a:r>
              <a:r>
                <a:rPr kumimoji="0" lang="th-TH" sz="1600" b="1" i="0" u="none" strike="noStrike" kern="1200" cap="none" spc="0" normalizeH="0" baseline="0" noProof="0" dirty="0">
                  <a:ln w="0"/>
                  <a:solidFill>
                    <a:srgbClr val="7030A0"/>
                  </a:solidFill>
                  <a:effectLst/>
                  <a:uLnTx/>
                  <a:uFillTx/>
                  <a:cs typeface="Arial" panose="020B0604020202020204" pitchFamily="34" charset="0"/>
                </a:rPr>
                <a:t>     </a:t>
              </a:r>
              <a:r>
                <a:rPr kumimoji="0" lang="en-US" sz="1600" b="1" i="0" u="none" strike="noStrike" kern="1200" cap="none" spc="0" normalizeH="0" baseline="0" noProof="0" dirty="0">
                  <a:ln w="0"/>
                  <a:solidFill>
                    <a:srgbClr val="7030A0"/>
                  </a:solidFill>
                  <a:effectLst/>
                  <a:uLnTx/>
                  <a:uFillTx/>
                  <a:cs typeface="Arial" panose="020B0604020202020204" pitchFamily="34" charset="0"/>
                </a:rPr>
                <a:t>Nirote</a:t>
              </a:r>
              <a:r>
                <a:rPr kumimoji="0" lang="en-US" sz="1600" b="1" i="0" u="none" strike="noStrike" kern="1200" cap="none" spc="0" normalizeH="0" noProof="0" dirty="0">
                  <a:ln w="0"/>
                  <a:solidFill>
                    <a:srgbClr val="7030A0"/>
                  </a:solidFill>
                  <a:effectLst/>
                  <a:uLnTx/>
                  <a:uFillTx/>
                  <a:cs typeface="Arial" panose="020B0604020202020204" pitchFamily="34" charset="0"/>
                </a:rPr>
                <a:t> Sinnarong (Ph.D.)</a:t>
              </a:r>
              <a:endParaRPr kumimoji="0" lang="en-US" sz="1600" b="1" i="0" u="none" strike="noStrike" kern="1200" cap="none" spc="0" normalizeH="0" baseline="0" noProof="0" dirty="0">
                <a:ln w="0"/>
                <a:solidFill>
                  <a:srgbClr val="7030A0"/>
                </a:solidFill>
                <a:effectLst/>
                <a:uLnTx/>
                <a:uFillTx/>
                <a:cs typeface="Arial" panose="020B0604020202020204" pitchFamily="34" charset="0"/>
              </a:endParaRPr>
            </a:p>
          </p:txBody>
        </p:sp>
        <p:pic>
          <p:nvPicPr>
            <p:cNvPr id="60" name="Picture 34">
              <a:extLst>
                <a:ext uri="{FF2B5EF4-FFF2-40B4-BE49-F238E27FC236}">
                  <a16:creationId xmlns:a16="http://schemas.microsoft.com/office/drawing/2014/main" id="{368B8F2A-19E3-4206-A141-729566E053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544904" y="6171268"/>
              <a:ext cx="278051" cy="400110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A779D414-A150-40D8-9296-123B8DBC72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389" y="112742"/>
            <a:ext cx="3578662" cy="78035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6D28B28-1125-4B57-90C6-D5900BE5F2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05600" y="61543"/>
            <a:ext cx="5418701" cy="677502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61C610D-5FDF-42A0-843F-386531684899}"/>
              </a:ext>
            </a:extLst>
          </p:cNvPr>
          <p:cNvSpPr txBox="1"/>
          <p:nvPr/>
        </p:nvSpPr>
        <p:spPr>
          <a:xfrm>
            <a:off x="314488" y="1406706"/>
            <a:ext cx="6391112" cy="5509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highlight>
                  <a:srgbClr val="008080"/>
                </a:highlight>
              </a:rPr>
              <a:t>Mindset </a:t>
            </a:r>
            <a:r>
              <a:rPr lang="th-TH" sz="2400" b="1" dirty="0">
                <a:solidFill>
                  <a:srgbClr val="C00000"/>
                </a:solidFill>
                <a:highlight>
                  <a:srgbClr val="008080"/>
                </a:highlight>
              </a:rPr>
              <a:t>แบบไหน ที่ทำให้เกิดการทำงานร่วมกันของคนในองค์กร</a:t>
            </a:r>
            <a:endParaRPr lang="en-US" sz="2400" b="1" dirty="0">
              <a:solidFill>
                <a:srgbClr val="C00000"/>
              </a:solidFill>
              <a:highlight>
                <a:srgbClr val="008080"/>
              </a:highlight>
            </a:endParaRPr>
          </a:p>
          <a:p>
            <a:endParaRPr lang="th-TH" sz="2400" b="1" dirty="0"/>
          </a:p>
          <a:p>
            <a:r>
              <a:rPr lang="en-US" sz="2400" b="1" dirty="0"/>
              <a:t>-</a:t>
            </a:r>
            <a:r>
              <a:rPr lang="th-TH" sz="2400" b="1" dirty="0"/>
              <a:t>คนที่มี </a:t>
            </a:r>
            <a:r>
              <a:rPr lang="en-US" sz="2400" b="1" dirty="0"/>
              <a:t>Outward Mindset  </a:t>
            </a:r>
            <a:endParaRPr lang="th-TH" sz="2400" b="1" dirty="0"/>
          </a:p>
          <a:p>
            <a:r>
              <a:rPr lang="en-US" sz="2400" b="1" dirty="0"/>
              <a:t>-</a:t>
            </a:r>
            <a:r>
              <a:rPr lang="th-TH" sz="2400" b="1" dirty="0"/>
              <a:t>ไม่ได้มองเพียงแค่เป้าหมายและความต้องการของตัวเองเท่านั้น</a:t>
            </a:r>
          </a:p>
          <a:p>
            <a:r>
              <a:rPr lang="th-TH" sz="2400" b="1" dirty="0"/>
              <a:t>แต่ยังมองออกไป เพื่อเข้าใจเป้าหมายและความต้องการของผู้อื่นด้วย</a:t>
            </a:r>
            <a:endParaRPr lang="en-US" sz="2400" b="1" dirty="0"/>
          </a:p>
          <a:p>
            <a:endParaRPr lang="th-TH" sz="2400" b="1" dirty="0"/>
          </a:p>
          <a:p>
            <a:r>
              <a:rPr lang="th-TH" sz="2400" b="1" dirty="0">
                <a:solidFill>
                  <a:srgbClr val="C00000"/>
                </a:solidFill>
                <a:highlight>
                  <a:srgbClr val="008080"/>
                </a:highlight>
              </a:rPr>
              <a:t>ทำให้เกิดการกระทำ หรือพฤติกรรมที่ตามมาคือ</a:t>
            </a:r>
          </a:p>
          <a:p>
            <a:r>
              <a:rPr lang="th-TH" sz="2400" b="1" dirty="0"/>
              <a:t>-เกิดการมองโลกด้วยมุมมองกว้าง</a:t>
            </a:r>
          </a:p>
          <a:p>
            <a:r>
              <a:rPr lang="th-TH" sz="2400" b="1" dirty="0"/>
              <a:t>-มองเป้าหมายการทำงานร่วมกับเพื่อนร่วมงาน</a:t>
            </a:r>
          </a:p>
          <a:p>
            <a:r>
              <a:rPr lang="th-TH" sz="2400" b="1" dirty="0"/>
              <a:t>-เกิดการเปิดกว้างรับฟังความเห็นผู้อื่น</a:t>
            </a:r>
          </a:p>
          <a:p>
            <a:r>
              <a:rPr lang="th-TH" sz="2400" b="1" dirty="0"/>
              <a:t>-เกิดความรู้รับผิดชอบในสิ่งที่กระทำ</a:t>
            </a:r>
          </a:p>
          <a:p>
            <a:pPr algn="ctr"/>
            <a:endParaRPr lang="en-US" sz="3200" b="1" dirty="0">
              <a:solidFill>
                <a:srgbClr val="C00000"/>
              </a:solidFill>
              <a:highlight>
                <a:srgbClr val="008080"/>
              </a:highlight>
            </a:endParaRPr>
          </a:p>
          <a:p>
            <a:pPr algn="ctr"/>
            <a:r>
              <a:rPr lang="th-TH" sz="3200" b="1" dirty="0">
                <a:solidFill>
                  <a:srgbClr val="C00000"/>
                </a:solidFill>
                <a:highlight>
                  <a:srgbClr val="008080"/>
                </a:highlight>
              </a:rPr>
              <a:t>ทำให้เกิดผลลัพธ์ตามมา </a:t>
            </a:r>
            <a:endParaRPr lang="en-US" sz="3200" b="1" dirty="0">
              <a:solidFill>
                <a:srgbClr val="C00000"/>
              </a:solidFill>
            </a:endParaRPr>
          </a:p>
          <a:p>
            <a:pPr algn="ctr"/>
            <a:r>
              <a:rPr lang="th-TH" sz="2400" b="1" dirty="0"/>
              <a:t> “ความร่วมมือ” ของคนในองค์กร</a:t>
            </a:r>
            <a:endParaRPr lang="en-US" sz="2400" b="1" dirty="0"/>
          </a:p>
        </p:txBody>
      </p:sp>
      <p:pic>
        <p:nvPicPr>
          <p:cNvPr id="10" name="Picture 2" descr="การตอบสนองต่อเป้าหมาย UN SDGs | บริษัท ยูเอซี โกลบอล จำกัด (มหาชน)">
            <a:extLst>
              <a:ext uri="{FF2B5EF4-FFF2-40B4-BE49-F238E27FC236}">
                <a16:creationId xmlns:a16="http://schemas.microsoft.com/office/drawing/2014/main" id="{32866517-6FAB-4F45-AC70-557A728B241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6" r="4" b="3"/>
          <a:stretch/>
        </p:blipFill>
        <p:spPr bwMode="auto">
          <a:xfrm>
            <a:off x="3804692" y="99508"/>
            <a:ext cx="857250" cy="831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717395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หมายเลขภาพนิ่ง 1"/>
          <p:cNvSpPr>
            <a:spLocks noGrp="1"/>
          </p:cNvSpPr>
          <p:nvPr>
            <p:ph type="sldNum" sz="quarter" idx="12"/>
          </p:nvPr>
        </p:nvSpPr>
        <p:spPr>
          <a:xfrm>
            <a:off x="10469652" y="6400295"/>
            <a:ext cx="1607865" cy="33855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71634A-9D27-4A81-A76E-72C17FCBBE67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vi-VN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56" name="Group 32">
            <a:extLst>
              <a:ext uri="{FF2B5EF4-FFF2-40B4-BE49-F238E27FC236}">
                <a16:creationId xmlns:a16="http://schemas.microsoft.com/office/drawing/2014/main" id="{DC7BA5E7-F9A2-437A-BFC1-1E8A66EB4B0B}"/>
              </a:ext>
            </a:extLst>
          </p:cNvPr>
          <p:cNvGrpSpPr/>
          <p:nvPr/>
        </p:nvGrpSpPr>
        <p:grpSpPr>
          <a:xfrm>
            <a:off x="7510974" y="6396347"/>
            <a:ext cx="3899310" cy="400110"/>
            <a:chOff x="3091353" y="6171268"/>
            <a:chExt cx="3899310" cy="400110"/>
          </a:xfrm>
        </p:grpSpPr>
        <p:sp>
          <p:nvSpPr>
            <p:cNvPr id="57" name="Rectangle 33">
              <a:extLst>
                <a:ext uri="{FF2B5EF4-FFF2-40B4-BE49-F238E27FC236}">
                  <a16:creationId xmlns:a16="http://schemas.microsoft.com/office/drawing/2014/main" id="{63CEF8BF-2F39-441B-B2CC-8F8890D2ACED}"/>
                </a:ext>
              </a:extLst>
            </p:cNvPr>
            <p:cNvSpPr/>
            <p:nvPr/>
          </p:nvSpPr>
          <p:spPr>
            <a:xfrm>
              <a:off x="3091353" y="6189713"/>
              <a:ext cx="3899310" cy="338554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 w="0"/>
                  <a:solidFill>
                    <a:srgbClr val="7030A0"/>
                  </a:solidFill>
                  <a:effectLst/>
                  <a:uLnTx/>
                  <a:uFillTx/>
                  <a:cs typeface="Arial" panose="020B0604020202020204" pitchFamily="34" charset="0"/>
                </a:rPr>
                <a:t>Better Together </a:t>
              </a:r>
              <a:r>
                <a:rPr kumimoji="0" lang="th-TH" sz="1600" b="1" i="0" u="none" strike="noStrike" kern="1200" cap="none" spc="0" normalizeH="0" baseline="0" noProof="0" dirty="0">
                  <a:ln w="0"/>
                  <a:solidFill>
                    <a:srgbClr val="7030A0"/>
                  </a:solidFill>
                  <a:effectLst/>
                  <a:uLnTx/>
                  <a:uFillTx/>
                  <a:cs typeface="Arial" panose="020B0604020202020204" pitchFamily="34" charset="0"/>
                </a:rPr>
                <a:t>     </a:t>
              </a:r>
              <a:r>
                <a:rPr kumimoji="0" lang="en-US" sz="1600" b="1" i="0" u="none" strike="noStrike" kern="1200" cap="none" spc="0" normalizeH="0" baseline="0" noProof="0" dirty="0">
                  <a:ln w="0"/>
                  <a:solidFill>
                    <a:srgbClr val="7030A0"/>
                  </a:solidFill>
                  <a:effectLst/>
                  <a:uLnTx/>
                  <a:uFillTx/>
                  <a:cs typeface="Arial" panose="020B0604020202020204" pitchFamily="34" charset="0"/>
                </a:rPr>
                <a:t>Nirote</a:t>
              </a:r>
              <a:r>
                <a:rPr kumimoji="0" lang="en-US" sz="1600" b="1" i="0" u="none" strike="noStrike" kern="1200" cap="none" spc="0" normalizeH="0" noProof="0" dirty="0">
                  <a:ln w="0"/>
                  <a:solidFill>
                    <a:srgbClr val="7030A0"/>
                  </a:solidFill>
                  <a:effectLst/>
                  <a:uLnTx/>
                  <a:uFillTx/>
                  <a:cs typeface="Arial" panose="020B0604020202020204" pitchFamily="34" charset="0"/>
                </a:rPr>
                <a:t> Sinnarong (Ph.D.)</a:t>
              </a:r>
              <a:endParaRPr kumimoji="0" lang="en-US" sz="1600" b="1" i="0" u="none" strike="noStrike" kern="1200" cap="none" spc="0" normalizeH="0" baseline="0" noProof="0" dirty="0">
                <a:ln w="0"/>
                <a:solidFill>
                  <a:srgbClr val="7030A0"/>
                </a:solidFill>
                <a:effectLst/>
                <a:uLnTx/>
                <a:uFillTx/>
                <a:cs typeface="Arial" panose="020B0604020202020204" pitchFamily="34" charset="0"/>
              </a:endParaRPr>
            </a:p>
          </p:txBody>
        </p:sp>
        <p:pic>
          <p:nvPicPr>
            <p:cNvPr id="60" name="Picture 34">
              <a:extLst>
                <a:ext uri="{FF2B5EF4-FFF2-40B4-BE49-F238E27FC236}">
                  <a16:creationId xmlns:a16="http://schemas.microsoft.com/office/drawing/2014/main" id="{368B8F2A-19E3-4206-A141-729566E053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544904" y="6171268"/>
              <a:ext cx="278051" cy="400110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A779D414-A150-40D8-9296-123B8DBC72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389" y="112742"/>
            <a:ext cx="3578662" cy="78035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777649C-4F48-41C2-8BF5-958A770D94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389" y="994755"/>
            <a:ext cx="5733064" cy="573026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8CBEAE7-DCF9-4E86-A844-A68B1C8EDACF}"/>
              </a:ext>
            </a:extLst>
          </p:cNvPr>
          <p:cNvSpPr txBox="1"/>
          <p:nvPr/>
        </p:nvSpPr>
        <p:spPr>
          <a:xfrm>
            <a:off x="6163727" y="306525"/>
            <a:ext cx="5651784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dirty="0"/>
              <a:t>🌏</a:t>
            </a:r>
            <a:r>
              <a:rPr lang="th-TH" sz="2000" b="1" dirty="0"/>
              <a:t>ในโลกที่เปลี่ยนแปลงรวดเร็ว ปัญหาเชิงโครงสร้างที่ซับซ้อน เราไม่สามารถคิดวิธีการแก้ปัญหาได้ด้วยวิธีการแบบ</a:t>
            </a:r>
            <a:r>
              <a:rPr lang="th-TH" sz="2000" b="1" dirty="0" err="1"/>
              <a:t>เดิมๆ</a:t>
            </a:r>
            <a:r>
              <a:rPr lang="th-TH" sz="2000" b="1" dirty="0"/>
              <a:t> หรือจัดการบริหารคนในทีมหรือองค์กรได้แบบเดิม หากเราต้องการแก้ปัญหา ปรับตัว และเปลี่ยนแปลงได้อย่างเท่าทันสถานการณ์และตอบโจทย์ เราต้องเปลี่ยนระบบวิธีคิดและจัดการทรัพยากร</a:t>
            </a:r>
            <a:endParaRPr lang="en-US" sz="2000" b="1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AA6236B-4E97-41C2-8DA2-E11D8147963C}"/>
              </a:ext>
            </a:extLst>
          </p:cNvPr>
          <p:cNvSpPr txBox="1"/>
          <p:nvPr/>
        </p:nvSpPr>
        <p:spPr>
          <a:xfrm>
            <a:off x="6657794" y="1935925"/>
            <a:ext cx="4875131" cy="163121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en-US" sz="2000" dirty="0"/>
              <a:t>🧠 Reductionist Thinking</a:t>
            </a:r>
          </a:p>
          <a:p>
            <a:r>
              <a:rPr lang="th-TH" sz="2000" dirty="0"/>
              <a:t>คือการคิดแบบแยกแต่ละส่วน สาขา หรือแผนกของทีมหรืองานออกมาชัดเจน และวางลำดับโครงสร้างไว้ตายตัว การคิดแบบนี้ทำให้เราไม่สามารถมีโครงสร้างที่ยืดหยุ่นและปรับตัวได้ต่อสถานการณ์ ที่อาจนำไปสู่การทำงานไม่มีประสิทธิภาพ และล่าช้า</a:t>
            </a:r>
            <a:endParaRPr lang="en-US" sz="20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FC8B72C-69F5-4958-904A-DF20A4D85C6F}"/>
              </a:ext>
            </a:extLst>
          </p:cNvPr>
          <p:cNvSpPr txBox="1"/>
          <p:nvPr/>
        </p:nvSpPr>
        <p:spPr>
          <a:xfrm>
            <a:off x="6510579" y="4106467"/>
            <a:ext cx="5169562" cy="2246769"/>
          </a:xfrm>
          <a:prstGeom prst="rect">
            <a:avLst/>
          </a:prstGeom>
          <a:solidFill>
            <a:srgbClr val="00B050"/>
          </a:solidFill>
          <a:ln w="22225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en-US" sz="2000" dirty="0"/>
              <a:t>🧠Emergent Thinking </a:t>
            </a:r>
          </a:p>
          <a:p>
            <a:r>
              <a:rPr lang="th-TH" sz="2000" dirty="0"/>
              <a:t>คือการคิดแบบไม่เป็นเส้นตรง และไม่ตายตัว โดยมองว่าแต่ส่วนของงาน หรือแต่ละส่วนขององค์กร/ทีม มีความสัมพันธ์และเชื่อมโยงกันอย่างไร มากกว่าที่จะวางโครงสร้างงานหรือองค์กรไว้แบบตายตัว ซึ่งถ้าหากเราเข้าใจความสัมพันธ์ของแต่ละส่วน เราอาจได้ลำดับและโครงสร้างของงานหรือทีมใหม่ที่เหมาะกับแต่ละสถานการณ์ อีกทั้งยืนหยุ่นและเปลี่ยนแปลงได้</a:t>
            </a:r>
            <a:endParaRPr lang="en-US" sz="2000" dirty="0"/>
          </a:p>
        </p:txBody>
      </p:sp>
      <p:sp>
        <p:nvSpPr>
          <p:cNvPr id="10" name="Arrow: Down 9">
            <a:extLst>
              <a:ext uri="{FF2B5EF4-FFF2-40B4-BE49-F238E27FC236}">
                <a16:creationId xmlns:a16="http://schemas.microsoft.com/office/drawing/2014/main" id="{13A01A27-1B45-498B-A111-5AD2242335ED}"/>
              </a:ext>
            </a:extLst>
          </p:cNvPr>
          <p:cNvSpPr/>
          <p:nvPr/>
        </p:nvSpPr>
        <p:spPr>
          <a:xfrm>
            <a:off x="8700298" y="3698898"/>
            <a:ext cx="822960" cy="306031"/>
          </a:xfrm>
          <a:prstGeom prst="downArrow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2" descr="การตอบสนองต่อเป้าหมาย UN SDGs | บริษัท ยูเอซี โกลบอล จำกัด (มหาชน)">
            <a:extLst>
              <a:ext uri="{FF2B5EF4-FFF2-40B4-BE49-F238E27FC236}">
                <a16:creationId xmlns:a16="http://schemas.microsoft.com/office/drawing/2014/main" id="{64C0E627-D1B8-4181-9456-C162295A9E3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6" r="4" b="3"/>
          <a:stretch/>
        </p:blipFill>
        <p:spPr bwMode="auto">
          <a:xfrm>
            <a:off x="3804692" y="99508"/>
            <a:ext cx="857250" cy="831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343288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หมายเลขภาพนิ่ง 1"/>
          <p:cNvSpPr>
            <a:spLocks noGrp="1"/>
          </p:cNvSpPr>
          <p:nvPr>
            <p:ph type="sldNum" sz="quarter" idx="12"/>
          </p:nvPr>
        </p:nvSpPr>
        <p:spPr>
          <a:xfrm>
            <a:off x="9448800" y="6448507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71634A-9D27-4A81-A76E-72C17FCBBE67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vi-VN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3" name="รูปภาพ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9429" y="1049818"/>
            <a:ext cx="6257598" cy="417499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7" name="Group 32"/>
          <p:cNvGrpSpPr/>
          <p:nvPr/>
        </p:nvGrpSpPr>
        <p:grpSpPr>
          <a:xfrm>
            <a:off x="8029134" y="6414792"/>
            <a:ext cx="3899310" cy="400110"/>
            <a:chOff x="4473113" y="6189713"/>
            <a:chExt cx="3899310" cy="400110"/>
          </a:xfrm>
        </p:grpSpPr>
        <p:sp>
          <p:nvSpPr>
            <p:cNvPr id="8" name="Rectangle 33"/>
            <p:cNvSpPr/>
            <p:nvPr/>
          </p:nvSpPr>
          <p:spPr>
            <a:xfrm>
              <a:off x="4473113" y="6189713"/>
              <a:ext cx="3899310" cy="338554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 w="0"/>
                  <a:solidFill>
                    <a:srgbClr val="7030A0"/>
                  </a:solidFill>
                  <a:effectLst/>
                  <a:uLnTx/>
                  <a:uFillTx/>
                  <a:cs typeface="Arial" panose="020B0604020202020204" pitchFamily="34" charset="0"/>
                </a:rPr>
                <a:t>Better Together </a:t>
              </a:r>
              <a:r>
                <a:rPr kumimoji="0" lang="th-TH" sz="1600" b="1" i="0" u="none" strike="noStrike" kern="1200" cap="none" spc="0" normalizeH="0" baseline="0" noProof="0" dirty="0">
                  <a:ln w="0"/>
                  <a:solidFill>
                    <a:srgbClr val="7030A0"/>
                  </a:solidFill>
                  <a:effectLst/>
                  <a:uLnTx/>
                  <a:uFillTx/>
                  <a:cs typeface="Arial" panose="020B0604020202020204" pitchFamily="34" charset="0"/>
                </a:rPr>
                <a:t>     </a:t>
              </a:r>
              <a:r>
                <a:rPr kumimoji="0" lang="en-US" sz="1600" b="1" i="0" u="none" strike="noStrike" kern="1200" cap="none" spc="0" normalizeH="0" baseline="0" noProof="0" dirty="0">
                  <a:ln w="0"/>
                  <a:solidFill>
                    <a:srgbClr val="7030A0"/>
                  </a:solidFill>
                  <a:effectLst/>
                  <a:uLnTx/>
                  <a:uFillTx/>
                  <a:cs typeface="Arial" panose="020B0604020202020204" pitchFamily="34" charset="0"/>
                </a:rPr>
                <a:t>Nirote</a:t>
              </a:r>
              <a:r>
                <a:rPr kumimoji="0" lang="en-US" sz="1600" b="1" i="0" u="none" strike="noStrike" kern="1200" cap="none" spc="0" normalizeH="0" noProof="0" dirty="0">
                  <a:ln w="0"/>
                  <a:solidFill>
                    <a:srgbClr val="7030A0"/>
                  </a:solidFill>
                  <a:effectLst/>
                  <a:uLnTx/>
                  <a:uFillTx/>
                  <a:cs typeface="Arial" panose="020B0604020202020204" pitchFamily="34" charset="0"/>
                </a:rPr>
                <a:t> Sinnarong (Ph.D.)</a:t>
              </a:r>
              <a:endParaRPr kumimoji="0" lang="en-US" sz="1600" b="1" i="0" u="none" strike="noStrike" kern="1200" cap="none" spc="0" normalizeH="0" baseline="0" noProof="0" dirty="0">
                <a:ln w="0"/>
                <a:solidFill>
                  <a:srgbClr val="7030A0"/>
                </a:solidFill>
                <a:effectLst/>
                <a:uLnTx/>
                <a:uFillTx/>
                <a:cs typeface="Arial" panose="020B0604020202020204" pitchFamily="34" charset="0"/>
              </a:endParaRPr>
            </a:p>
          </p:txBody>
        </p:sp>
        <p:pic>
          <p:nvPicPr>
            <p:cNvPr id="9" name="Picture 34"/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911006" y="6189713"/>
              <a:ext cx="278051" cy="400110"/>
            </a:xfrm>
            <a:prstGeom prst="rect">
              <a:avLst/>
            </a:prstGeom>
          </p:spPr>
        </p:pic>
      </p:grpSp>
      <p:sp>
        <p:nvSpPr>
          <p:cNvPr id="10" name="Freeform 1"/>
          <p:cNvSpPr/>
          <p:nvPr/>
        </p:nvSpPr>
        <p:spPr>
          <a:xfrm rot="20574053">
            <a:off x="513369" y="375148"/>
            <a:ext cx="3151686" cy="6795990"/>
          </a:xfrm>
          <a:custGeom>
            <a:avLst/>
            <a:gdLst>
              <a:gd name="connsiteX0" fmla="*/ 5080011 w 8825570"/>
              <a:gd name="connsiteY0" fmla="*/ 0 h 7042907"/>
              <a:gd name="connsiteX1" fmla="*/ 1778011 w 8825570"/>
              <a:gd name="connsiteY1" fmla="*/ 774700 h 7042907"/>
              <a:gd name="connsiteX2" fmla="*/ 4584711 w 8825570"/>
              <a:gd name="connsiteY2" fmla="*/ 1562100 h 7042907"/>
              <a:gd name="connsiteX3" fmla="*/ 8153411 w 8825570"/>
              <a:gd name="connsiteY3" fmla="*/ 2197100 h 7042907"/>
              <a:gd name="connsiteX4" fmla="*/ 11 w 8825570"/>
              <a:gd name="connsiteY4" fmla="*/ 4051300 h 7042907"/>
              <a:gd name="connsiteX5" fmla="*/ 8216911 w 8825570"/>
              <a:gd name="connsiteY5" fmla="*/ 6832600 h 7042907"/>
              <a:gd name="connsiteX6" fmla="*/ 8216911 w 8825570"/>
              <a:gd name="connsiteY6" fmla="*/ 6845300 h 7042907"/>
              <a:gd name="connsiteX7" fmla="*/ 8216911 w 8825570"/>
              <a:gd name="connsiteY7" fmla="*/ 6845300 h 7042907"/>
              <a:gd name="connsiteX0" fmla="*/ 5481063 w 9256330"/>
              <a:gd name="connsiteY0" fmla="*/ 0 h 7035779"/>
              <a:gd name="connsiteX1" fmla="*/ 2179063 w 9256330"/>
              <a:gd name="connsiteY1" fmla="*/ 774700 h 7035779"/>
              <a:gd name="connsiteX2" fmla="*/ 4985763 w 9256330"/>
              <a:gd name="connsiteY2" fmla="*/ 1562100 h 7035779"/>
              <a:gd name="connsiteX3" fmla="*/ 8554463 w 9256330"/>
              <a:gd name="connsiteY3" fmla="*/ 2197100 h 7035779"/>
              <a:gd name="connsiteX4" fmla="*/ 10 w 9256330"/>
              <a:gd name="connsiteY4" fmla="*/ 4147553 h 7035779"/>
              <a:gd name="connsiteX5" fmla="*/ 8617963 w 9256330"/>
              <a:gd name="connsiteY5" fmla="*/ 6832600 h 7035779"/>
              <a:gd name="connsiteX6" fmla="*/ 8617963 w 9256330"/>
              <a:gd name="connsiteY6" fmla="*/ 6845300 h 7035779"/>
              <a:gd name="connsiteX7" fmla="*/ 8617963 w 9256330"/>
              <a:gd name="connsiteY7" fmla="*/ 6845300 h 7035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256330" h="7035779">
                <a:moveTo>
                  <a:pt x="5481063" y="0"/>
                </a:moveTo>
                <a:cubicBezTo>
                  <a:pt x="3871338" y="257175"/>
                  <a:pt x="2261613" y="514350"/>
                  <a:pt x="2179063" y="774700"/>
                </a:cubicBezTo>
                <a:cubicBezTo>
                  <a:pt x="2096513" y="1035050"/>
                  <a:pt x="3923196" y="1325033"/>
                  <a:pt x="4985763" y="1562100"/>
                </a:cubicBezTo>
                <a:cubicBezTo>
                  <a:pt x="6048330" y="1799167"/>
                  <a:pt x="9385422" y="1766191"/>
                  <a:pt x="8554463" y="2197100"/>
                </a:cubicBezTo>
                <a:cubicBezTo>
                  <a:pt x="7723504" y="2628009"/>
                  <a:pt x="-10573" y="3374970"/>
                  <a:pt x="10" y="4147553"/>
                </a:cubicBezTo>
                <a:cubicBezTo>
                  <a:pt x="10593" y="4920136"/>
                  <a:pt x="7181638" y="6382976"/>
                  <a:pt x="8617963" y="6832600"/>
                </a:cubicBezTo>
                <a:cubicBezTo>
                  <a:pt x="10054289" y="7282225"/>
                  <a:pt x="8617963" y="6845300"/>
                  <a:pt x="8617963" y="6845300"/>
                </a:cubicBezTo>
                <a:lnTo>
                  <a:pt x="8617963" y="6845300"/>
                </a:lnTo>
              </a:path>
            </a:pathLst>
          </a:custGeom>
          <a:noFill/>
          <a:ln w="190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1" name="Teardrop 27"/>
          <p:cNvSpPr/>
          <p:nvPr/>
        </p:nvSpPr>
        <p:spPr>
          <a:xfrm flipV="1">
            <a:off x="224732" y="888392"/>
            <a:ext cx="1729300" cy="1314626"/>
          </a:xfrm>
          <a:prstGeom prst="teardrop">
            <a:avLst/>
          </a:prstGeom>
          <a:solidFill>
            <a:srgbClr val="CC33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30056" y="1155291"/>
            <a:ext cx="19186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>
              <a:defRPr/>
            </a:pPr>
            <a:r>
              <a:rPr lang="th-TH" sz="4800" b="1" dirty="0">
                <a:solidFill>
                  <a:srgbClr val="00B050"/>
                </a:solidFill>
                <a:latin typeface="Comic Sans MS" panose="030F0702030302020204" pitchFamily="66" charset="0"/>
              </a:rPr>
              <a:t>ทิศทางดี</a:t>
            </a:r>
            <a:endParaRPr lang="en-US" sz="4800" b="1" dirty="0">
              <a:solidFill>
                <a:srgbClr val="00B050"/>
              </a:solidFill>
              <a:latin typeface="Comic Sans MS" panose="030F0702030302020204" pitchFamily="66" charset="0"/>
            </a:endParaRPr>
          </a:p>
        </p:txBody>
      </p:sp>
      <p:sp>
        <p:nvSpPr>
          <p:cNvPr id="14" name="Teardrop 21"/>
          <p:cNvSpPr/>
          <p:nvPr/>
        </p:nvSpPr>
        <p:spPr>
          <a:xfrm flipH="1" flipV="1">
            <a:off x="1059646" y="2466272"/>
            <a:ext cx="1826990" cy="1716463"/>
          </a:xfrm>
          <a:prstGeom prst="teardrop">
            <a:avLst/>
          </a:prstGeom>
          <a:solidFill>
            <a:srgbClr val="8A9B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TextBox 15"/>
          <p:cNvSpPr txBox="1"/>
          <p:nvPr/>
        </p:nvSpPr>
        <p:spPr>
          <a:xfrm flipH="1">
            <a:off x="925717" y="2944594"/>
            <a:ext cx="209484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>
              <a:defRPr/>
            </a:pPr>
            <a:r>
              <a:rPr lang="th-TH" sz="4400" b="1" dirty="0">
                <a:solidFill>
                  <a:schemeClr val="bg1"/>
                </a:solidFill>
                <a:latin typeface="Comic Sans MS" panose="030F0702030302020204" pitchFamily="66" charset="0"/>
              </a:rPr>
              <a:t>มีส่วนร่วม</a:t>
            </a:r>
            <a:endParaRPr lang="en-US" sz="4400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17" name="Teardrop 2"/>
          <p:cNvSpPr/>
          <p:nvPr/>
        </p:nvSpPr>
        <p:spPr>
          <a:xfrm flipV="1">
            <a:off x="482372" y="4391727"/>
            <a:ext cx="2404264" cy="2404264"/>
          </a:xfrm>
          <a:prstGeom prst="teardrop">
            <a:avLst/>
          </a:prstGeom>
          <a:solidFill>
            <a:srgbClr val="00A0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94853" y="5112924"/>
            <a:ext cx="230861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>
              <a:defRPr/>
            </a:pPr>
            <a:r>
              <a:rPr lang="th-TH" sz="6600" b="1" dirty="0">
                <a:solidFill>
                  <a:srgbClr val="FFFF00"/>
                </a:solidFill>
                <a:latin typeface="Comic Sans MS" panose="030F0702030302020204" pitchFamily="66" charset="0"/>
              </a:rPr>
              <a:t>รวมพลัง</a:t>
            </a:r>
            <a:endParaRPr lang="en-US" sz="6600" b="1" dirty="0">
              <a:solidFill>
                <a:srgbClr val="FFFF00"/>
              </a:solidFill>
              <a:latin typeface="Comic Sans MS" panose="030F0702030302020204" pitchFamily="66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872425" y="5251424"/>
            <a:ext cx="54877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>
              <a:defRPr/>
            </a:pPr>
            <a:r>
              <a:rPr lang="th-TH" sz="4800" b="1" dirty="0">
                <a:solidFill>
                  <a:srgbClr val="7030A0"/>
                </a:solidFill>
                <a:latin typeface="Angsana New" pitchFamily="18" charset="-34"/>
                <a:cs typeface="Angsana New" pitchFamily="18" charset="-34"/>
              </a:rPr>
              <a:t>ขอบพระคุณและสวัสดีครับ</a:t>
            </a:r>
            <a:endParaRPr lang="en-US" sz="4800" b="1" dirty="0">
              <a:solidFill>
                <a:srgbClr val="7030A0"/>
              </a:solidFill>
              <a:latin typeface="Angsana New" pitchFamily="18" charset="-34"/>
              <a:cs typeface="Angsana New" pitchFamily="18" charset="-34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D8A2E57-D959-4EA2-9DC1-883AD21E13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68304" y="2681493"/>
            <a:ext cx="1104192" cy="1104192"/>
          </a:xfrm>
          <a:prstGeom prst="rect">
            <a:avLst/>
          </a:prstGeom>
        </p:spPr>
      </p:pic>
      <p:pic>
        <p:nvPicPr>
          <p:cNvPr id="12" name="Picture 11" descr="Qr code&#10;&#10;Description automatically generated">
            <a:extLst>
              <a:ext uri="{FF2B5EF4-FFF2-40B4-BE49-F238E27FC236}">
                <a16:creationId xmlns:a16="http://schemas.microsoft.com/office/drawing/2014/main" id="{B9B0A29C-B6A5-42FE-848F-18F3FDA23A4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7160" y="3977280"/>
            <a:ext cx="1314686" cy="1314686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6250C1FF-F492-4980-970C-754765F593DD}"/>
              </a:ext>
            </a:extLst>
          </p:cNvPr>
          <p:cNvSpPr txBox="1"/>
          <p:nvPr/>
        </p:nvSpPr>
        <p:spPr>
          <a:xfrm>
            <a:off x="6930789" y="5966166"/>
            <a:ext cx="520429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https://stu2.mju.ac.th/wtms_index.aspx?&amp;lang=th-TH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32F13539-1554-4A84-AB70-AEECA59FDC5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1389" y="112742"/>
            <a:ext cx="3578662" cy="780356"/>
          </a:xfrm>
          <a:prstGeom prst="rect">
            <a:avLst/>
          </a:prstGeom>
        </p:spPr>
      </p:pic>
      <p:pic>
        <p:nvPicPr>
          <p:cNvPr id="21" name="Picture 2" descr="การตอบสนองต่อเป้าหมาย UN SDGs | บริษัท ยูเอซี โกลบอล จำกัด (มหาชน)">
            <a:extLst>
              <a:ext uri="{FF2B5EF4-FFF2-40B4-BE49-F238E27FC236}">
                <a16:creationId xmlns:a16="http://schemas.microsoft.com/office/drawing/2014/main" id="{54C835F0-B53E-4807-A1A3-FF5FB7FBF7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6" r="4" b="3"/>
          <a:stretch/>
        </p:blipFill>
        <p:spPr bwMode="auto">
          <a:xfrm>
            <a:off x="9613902" y="112742"/>
            <a:ext cx="2325736" cy="2254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06693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709A4A60-C448-4A07-9AD2-CBFEAA6E624E}"/>
              </a:ext>
            </a:extLst>
          </p:cNvPr>
          <p:cNvGrpSpPr/>
          <p:nvPr/>
        </p:nvGrpSpPr>
        <p:grpSpPr>
          <a:xfrm rot="16200000" flipH="1">
            <a:off x="2564336" y="2839217"/>
            <a:ext cx="952759" cy="952000"/>
            <a:chOff x="7996724" y="3242769"/>
            <a:chExt cx="1359983" cy="1358900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B30FAD55-A7AD-4EE7-8EB0-F8E311F0BA7E}"/>
                </a:ext>
              </a:extLst>
            </p:cNvPr>
            <p:cNvSpPr/>
            <p:nvPr/>
          </p:nvSpPr>
          <p:spPr>
            <a:xfrm>
              <a:off x="7996724" y="3242769"/>
              <a:ext cx="1359983" cy="13589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165100" dist="190500" dir="2940000" algn="tl" rotWithShape="0">
                <a:srgbClr val="BCC5C8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E1415A14-1D0A-46C4-A06A-480FA2697CCA}"/>
                </a:ext>
              </a:extLst>
            </p:cNvPr>
            <p:cNvSpPr/>
            <p:nvPr/>
          </p:nvSpPr>
          <p:spPr>
            <a:xfrm>
              <a:off x="8011456" y="3255469"/>
              <a:ext cx="1334563" cy="1333500"/>
            </a:xfrm>
            <a:prstGeom prst="ellipse">
              <a:avLst/>
            </a:prstGeom>
            <a:gradFill flip="none" rotWithShape="1">
              <a:gsLst>
                <a:gs pos="0">
                  <a:srgbClr val="DCE4E5"/>
                </a:gs>
                <a:gs pos="50000">
                  <a:srgbClr val="F7F7F7"/>
                </a:gs>
                <a:gs pos="100000">
                  <a:schemeClr val="bg1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" name="Arc 16">
            <a:extLst>
              <a:ext uri="{FF2B5EF4-FFF2-40B4-BE49-F238E27FC236}">
                <a16:creationId xmlns:a16="http://schemas.microsoft.com/office/drawing/2014/main" id="{B53B3E3C-D50C-410A-AEE0-50CE41D158B7}"/>
              </a:ext>
            </a:extLst>
          </p:cNvPr>
          <p:cNvSpPr/>
          <p:nvPr/>
        </p:nvSpPr>
        <p:spPr>
          <a:xfrm flipH="1">
            <a:off x="2425681" y="2704502"/>
            <a:ext cx="1230068" cy="1230068"/>
          </a:xfrm>
          <a:prstGeom prst="arc">
            <a:avLst>
              <a:gd name="adj1" fmla="val 10724082"/>
              <a:gd name="adj2" fmla="val 21526822"/>
            </a:avLst>
          </a:prstGeom>
          <a:ln w="24447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343266"/>
            <a:endParaRPr lang="en-US" sz="1351">
              <a:solidFill>
                <a:prstClr val="black"/>
              </a:solidFill>
              <a:latin typeface="Calibri" panose="020F0502020204030204"/>
            </a:endParaRP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E27E505-D844-4A9E-B95F-9A9B56D8C3A4}"/>
              </a:ext>
            </a:extLst>
          </p:cNvPr>
          <p:cNvCxnSpPr>
            <a:cxnSpLocks/>
            <a:endCxn id="100" idx="6"/>
          </p:cNvCxnSpPr>
          <p:nvPr/>
        </p:nvCxnSpPr>
        <p:spPr>
          <a:xfrm>
            <a:off x="2425681" y="3259661"/>
            <a:ext cx="2" cy="2223657"/>
          </a:xfrm>
          <a:prstGeom prst="line">
            <a:avLst/>
          </a:prstGeom>
          <a:ln w="24447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7" name="Group 36">
            <a:extLst>
              <a:ext uri="{FF2B5EF4-FFF2-40B4-BE49-F238E27FC236}">
                <a16:creationId xmlns:a16="http://schemas.microsoft.com/office/drawing/2014/main" id="{2BC7C931-FA9A-485A-A39A-3DCBCDEBAF67}"/>
              </a:ext>
            </a:extLst>
          </p:cNvPr>
          <p:cNvGrpSpPr/>
          <p:nvPr/>
        </p:nvGrpSpPr>
        <p:grpSpPr>
          <a:xfrm rot="16200000" flipH="1">
            <a:off x="3794622" y="2850450"/>
            <a:ext cx="952759" cy="952000"/>
            <a:chOff x="7996724" y="3242769"/>
            <a:chExt cx="1359983" cy="1358900"/>
          </a:xfrm>
        </p:grpSpPr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B6380A74-D929-456C-BDC1-8EA857C01043}"/>
                </a:ext>
              </a:extLst>
            </p:cNvPr>
            <p:cNvSpPr/>
            <p:nvPr/>
          </p:nvSpPr>
          <p:spPr>
            <a:xfrm>
              <a:off x="7996724" y="3242769"/>
              <a:ext cx="1359983" cy="13589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165100" dist="190500" dir="2940000" algn="tl" rotWithShape="0">
                <a:srgbClr val="BCC5C8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432741C1-A670-4710-BAC3-FC1982D9B74D}"/>
                </a:ext>
              </a:extLst>
            </p:cNvPr>
            <p:cNvSpPr/>
            <p:nvPr/>
          </p:nvSpPr>
          <p:spPr>
            <a:xfrm>
              <a:off x="8011456" y="3255469"/>
              <a:ext cx="1334563" cy="1333500"/>
            </a:xfrm>
            <a:prstGeom prst="ellipse">
              <a:avLst/>
            </a:prstGeom>
            <a:gradFill flip="none" rotWithShape="1">
              <a:gsLst>
                <a:gs pos="0">
                  <a:srgbClr val="DCE4E5"/>
                </a:gs>
                <a:gs pos="50000">
                  <a:srgbClr val="F7F7F7"/>
                </a:gs>
                <a:gs pos="100000">
                  <a:schemeClr val="bg1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2" name="Arc 41">
            <a:extLst>
              <a:ext uri="{FF2B5EF4-FFF2-40B4-BE49-F238E27FC236}">
                <a16:creationId xmlns:a16="http://schemas.microsoft.com/office/drawing/2014/main" id="{1CDA7634-D541-420B-9367-E9A179C6A2CC}"/>
              </a:ext>
            </a:extLst>
          </p:cNvPr>
          <p:cNvSpPr/>
          <p:nvPr/>
        </p:nvSpPr>
        <p:spPr>
          <a:xfrm flipH="1">
            <a:off x="3655967" y="2724575"/>
            <a:ext cx="1230068" cy="1230068"/>
          </a:xfrm>
          <a:prstGeom prst="arc">
            <a:avLst>
              <a:gd name="adj1" fmla="val 21566304"/>
              <a:gd name="adj2" fmla="val 10963401"/>
            </a:avLst>
          </a:prstGeom>
          <a:ln w="244475">
            <a:solidFill>
              <a:srgbClr val="FF7E8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343266"/>
            <a:endParaRPr lang="en-US" sz="1351">
              <a:solidFill>
                <a:prstClr val="black"/>
              </a:solidFill>
              <a:latin typeface="Calibri" panose="020F0502020204030204"/>
            </a:endParaRP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FD34F9BF-9049-4064-9DB1-EA420D724546}"/>
              </a:ext>
            </a:extLst>
          </p:cNvPr>
          <p:cNvGrpSpPr/>
          <p:nvPr/>
        </p:nvGrpSpPr>
        <p:grpSpPr>
          <a:xfrm rot="16200000" flipH="1">
            <a:off x="5022534" y="2848827"/>
            <a:ext cx="952759" cy="952000"/>
            <a:chOff x="7996724" y="3242769"/>
            <a:chExt cx="1359983" cy="1358900"/>
          </a:xfrm>
        </p:grpSpPr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AE361B32-DF66-4A4D-AE49-AFC3642A84F5}"/>
                </a:ext>
              </a:extLst>
            </p:cNvPr>
            <p:cNvSpPr/>
            <p:nvPr/>
          </p:nvSpPr>
          <p:spPr>
            <a:xfrm>
              <a:off x="7996724" y="3242769"/>
              <a:ext cx="1359983" cy="13589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165100" dist="190500" dir="2940000" algn="tl" rotWithShape="0">
                <a:srgbClr val="BCC5C8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5505BFDB-971B-47CE-81C5-B7E8F3DF651C}"/>
                </a:ext>
              </a:extLst>
            </p:cNvPr>
            <p:cNvSpPr/>
            <p:nvPr/>
          </p:nvSpPr>
          <p:spPr>
            <a:xfrm>
              <a:off x="8011456" y="3255469"/>
              <a:ext cx="1334563" cy="1333500"/>
            </a:xfrm>
            <a:prstGeom prst="ellipse">
              <a:avLst/>
            </a:prstGeom>
            <a:gradFill flip="none" rotWithShape="1">
              <a:gsLst>
                <a:gs pos="0">
                  <a:srgbClr val="DCE4E5"/>
                </a:gs>
                <a:gs pos="50000">
                  <a:srgbClr val="F7F7F7"/>
                </a:gs>
                <a:gs pos="100000">
                  <a:schemeClr val="bg1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3" name="Arc 52">
            <a:extLst>
              <a:ext uri="{FF2B5EF4-FFF2-40B4-BE49-F238E27FC236}">
                <a16:creationId xmlns:a16="http://schemas.microsoft.com/office/drawing/2014/main" id="{F0EA3249-6D7A-4583-8F8A-B7677D13A8E0}"/>
              </a:ext>
            </a:extLst>
          </p:cNvPr>
          <p:cNvSpPr/>
          <p:nvPr/>
        </p:nvSpPr>
        <p:spPr>
          <a:xfrm flipH="1">
            <a:off x="4883879" y="2716602"/>
            <a:ext cx="1230068" cy="1230068"/>
          </a:xfrm>
          <a:prstGeom prst="arc">
            <a:avLst>
              <a:gd name="adj1" fmla="val 10724082"/>
              <a:gd name="adj2" fmla="val 21597430"/>
            </a:avLst>
          </a:prstGeom>
          <a:ln w="244475">
            <a:solidFill>
              <a:srgbClr val="A2AA0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343266"/>
            <a:endParaRPr lang="en-US" sz="1351">
              <a:solidFill>
                <a:prstClr val="black"/>
              </a:solidFill>
              <a:latin typeface="Calibri" panose="020F0502020204030204"/>
            </a:endParaRPr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BA487567-F441-4C27-9EFB-A00E55ACA8A7}"/>
              </a:ext>
            </a:extLst>
          </p:cNvPr>
          <p:cNvGrpSpPr/>
          <p:nvPr/>
        </p:nvGrpSpPr>
        <p:grpSpPr>
          <a:xfrm rot="16200000" flipH="1">
            <a:off x="6247114" y="2842477"/>
            <a:ext cx="952759" cy="952000"/>
            <a:chOff x="7996724" y="3242769"/>
            <a:chExt cx="1359983" cy="1358900"/>
          </a:xfrm>
        </p:grpSpPr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DD88148C-7362-41D5-BF80-2DCCDC028579}"/>
                </a:ext>
              </a:extLst>
            </p:cNvPr>
            <p:cNvSpPr/>
            <p:nvPr/>
          </p:nvSpPr>
          <p:spPr>
            <a:xfrm>
              <a:off x="7996724" y="3242769"/>
              <a:ext cx="1359983" cy="13589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165100" dist="190500" dir="2940000" algn="tl" rotWithShape="0">
                <a:srgbClr val="BCC5C8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AA17BD94-78B4-4253-9B2D-6EC4B7ED0B75}"/>
                </a:ext>
              </a:extLst>
            </p:cNvPr>
            <p:cNvSpPr/>
            <p:nvPr/>
          </p:nvSpPr>
          <p:spPr>
            <a:xfrm>
              <a:off x="8011456" y="3255469"/>
              <a:ext cx="1334563" cy="1333500"/>
            </a:xfrm>
            <a:prstGeom prst="ellipse">
              <a:avLst/>
            </a:prstGeom>
            <a:gradFill flip="none" rotWithShape="1">
              <a:gsLst>
                <a:gs pos="0">
                  <a:srgbClr val="DCE4E5"/>
                </a:gs>
                <a:gs pos="50000">
                  <a:srgbClr val="F7F7F7"/>
                </a:gs>
                <a:gs pos="100000">
                  <a:schemeClr val="bg1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4" name="Arc 63">
            <a:extLst>
              <a:ext uri="{FF2B5EF4-FFF2-40B4-BE49-F238E27FC236}">
                <a16:creationId xmlns:a16="http://schemas.microsoft.com/office/drawing/2014/main" id="{CF00489A-3CC8-4B81-B148-619CFAD6F39F}"/>
              </a:ext>
            </a:extLst>
          </p:cNvPr>
          <p:cNvSpPr/>
          <p:nvPr/>
        </p:nvSpPr>
        <p:spPr>
          <a:xfrm flipH="1">
            <a:off x="6112427" y="2716602"/>
            <a:ext cx="1230068" cy="1230068"/>
          </a:xfrm>
          <a:prstGeom prst="arc">
            <a:avLst>
              <a:gd name="adj1" fmla="val 21566304"/>
              <a:gd name="adj2" fmla="val 10883673"/>
            </a:avLst>
          </a:prstGeom>
          <a:ln w="244475">
            <a:solidFill>
              <a:srgbClr val="04AFC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343266"/>
            <a:endParaRPr lang="en-US" sz="1351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A57E12AE-1609-4677-AC11-39B9D8DDA889}"/>
              </a:ext>
            </a:extLst>
          </p:cNvPr>
          <p:cNvSpPr txBox="1"/>
          <p:nvPr/>
        </p:nvSpPr>
        <p:spPr>
          <a:xfrm flipH="1">
            <a:off x="207144" y="185286"/>
            <a:ext cx="40227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th-TH" sz="3200" b="1" dirty="0">
                <a:latin typeface="Angsana New" pitchFamily="18" charset="-34"/>
                <a:cs typeface="Angsana New" pitchFamily="18" charset="-34"/>
              </a:rPr>
              <a:t>ประสบการณ์ด้านการบริหาร</a:t>
            </a:r>
            <a:endParaRPr kumimoji="0" lang="en-US" sz="3200" i="0" u="none" strike="noStrike" kern="1200" cap="none" spc="600" normalizeH="0" baseline="0" noProof="0" dirty="0">
              <a:ln>
                <a:noFill/>
              </a:ln>
              <a:effectLst/>
              <a:uLnTx/>
              <a:uFillTx/>
              <a:latin typeface="Angsana New" pitchFamily="18" charset="-34"/>
              <a:ea typeface="Microsoft JhengHei UI Light" panose="020B0304030504040204" pitchFamily="34" charset="-120"/>
              <a:cs typeface="Angsana New" pitchFamily="18" charset="-34"/>
            </a:endParaRPr>
          </a:p>
        </p:txBody>
      </p:sp>
      <p:pic>
        <p:nvPicPr>
          <p:cNvPr id="73" name="Picture 72">
            <a:extLst>
              <a:ext uri="{FF2B5EF4-FFF2-40B4-BE49-F238E27FC236}">
                <a16:creationId xmlns:a16="http://schemas.microsoft.com/office/drawing/2014/main" id="{195B69A4-BBFC-4BF2-BFF1-C7654CD7144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624" t="68358" r="538" b="1160"/>
          <a:stretch/>
        </p:blipFill>
        <p:spPr>
          <a:xfrm rot="10800000" flipH="1" flipV="1">
            <a:off x="6398399" y="2974696"/>
            <a:ext cx="644330" cy="618746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id="{05F5C72A-3F79-47CA-ABA5-01189D1CD15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4" t="35318" r="68008" b="34200"/>
          <a:stretch/>
        </p:blipFill>
        <p:spPr>
          <a:xfrm flipH="1">
            <a:off x="3879091" y="2937682"/>
            <a:ext cx="776244" cy="745422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id="{0B2D80D5-D535-4460-A834-1EF4AFAB32B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818" t="34179" r="35344" b="35339"/>
          <a:stretch/>
        </p:blipFill>
        <p:spPr>
          <a:xfrm rot="16200000" flipH="1">
            <a:off x="2724399" y="3024760"/>
            <a:ext cx="604932" cy="580912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F418A490-677E-4017-ABE2-0AA0F180A84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18" t="1709" r="35344" b="67809"/>
          <a:stretch/>
        </p:blipFill>
        <p:spPr>
          <a:xfrm flipH="1">
            <a:off x="5228587" y="3053496"/>
            <a:ext cx="579282" cy="556280"/>
          </a:xfrm>
          <a:prstGeom prst="rect">
            <a:avLst/>
          </a:prstGeom>
          <a:noFill/>
          <a:ln>
            <a:noFill/>
          </a:ln>
          <a:effectLst/>
        </p:spPr>
      </p:pic>
      <p:grpSp>
        <p:nvGrpSpPr>
          <p:cNvPr id="77" name="Group 76">
            <a:extLst>
              <a:ext uri="{FF2B5EF4-FFF2-40B4-BE49-F238E27FC236}">
                <a16:creationId xmlns:a16="http://schemas.microsoft.com/office/drawing/2014/main" id="{36D2BCE8-2B81-4A23-983A-2713B34546DB}"/>
              </a:ext>
            </a:extLst>
          </p:cNvPr>
          <p:cNvGrpSpPr/>
          <p:nvPr/>
        </p:nvGrpSpPr>
        <p:grpSpPr>
          <a:xfrm rot="5400000" flipH="1" flipV="1">
            <a:off x="8706100" y="2881015"/>
            <a:ext cx="952759" cy="952000"/>
            <a:chOff x="7996724" y="3242769"/>
            <a:chExt cx="1359983" cy="1358900"/>
          </a:xfrm>
        </p:grpSpPr>
        <p:sp>
          <p:nvSpPr>
            <p:cNvPr id="78" name="Oval 77">
              <a:extLst>
                <a:ext uri="{FF2B5EF4-FFF2-40B4-BE49-F238E27FC236}">
                  <a16:creationId xmlns:a16="http://schemas.microsoft.com/office/drawing/2014/main" id="{55082C5D-C811-4DDC-A5F6-EE0A8785DC5E}"/>
                </a:ext>
              </a:extLst>
            </p:cNvPr>
            <p:cNvSpPr/>
            <p:nvPr/>
          </p:nvSpPr>
          <p:spPr>
            <a:xfrm>
              <a:off x="7996724" y="3242769"/>
              <a:ext cx="1359983" cy="13589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165100" dist="190500" dir="2940000" algn="tl" rotWithShape="0">
                <a:srgbClr val="BCC5C8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Oval 78">
              <a:extLst>
                <a:ext uri="{FF2B5EF4-FFF2-40B4-BE49-F238E27FC236}">
                  <a16:creationId xmlns:a16="http://schemas.microsoft.com/office/drawing/2014/main" id="{394E5FF0-44CC-4CE0-83D6-9F626354F5CC}"/>
                </a:ext>
              </a:extLst>
            </p:cNvPr>
            <p:cNvSpPr/>
            <p:nvPr/>
          </p:nvSpPr>
          <p:spPr>
            <a:xfrm>
              <a:off x="8011456" y="3255469"/>
              <a:ext cx="1334563" cy="1333500"/>
            </a:xfrm>
            <a:prstGeom prst="ellipse">
              <a:avLst/>
            </a:prstGeom>
            <a:gradFill flip="none" rotWithShape="1">
              <a:gsLst>
                <a:gs pos="0">
                  <a:srgbClr val="DCE4E5"/>
                </a:gs>
                <a:gs pos="50000">
                  <a:srgbClr val="F7F7F7"/>
                </a:gs>
                <a:gs pos="100000">
                  <a:schemeClr val="bg1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2" name="Arc 81">
            <a:extLst>
              <a:ext uri="{FF2B5EF4-FFF2-40B4-BE49-F238E27FC236}">
                <a16:creationId xmlns:a16="http://schemas.microsoft.com/office/drawing/2014/main" id="{CCCEE9BA-A813-4124-BD04-3F7515A5300F}"/>
              </a:ext>
            </a:extLst>
          </p:cNvPr>
          <p:cNvSpPr/>
          <p:nvPr/>
        </p:nvSpPr>
        <p:spPr>
          <a:xfrm flipH="1" flipV="1">
            <a:off x="8572208" y="2748790"/>
            <a:ext cx="1230068" cy="1230068"/>
          </a:xfrm>
          <a:prstGeom prst="arc">
            <a:avLst>
              <a:gd name="adj1" fmla="val 10724082"/>
              <a:gd name="adj2" fmla="val 21597430"/>
            </a:avLst>
          </a:prstGeom>
          <a:ln w="244475">
            <a:solidFill>
              <a:srgbClr val="B2B2B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343266"/>
            <a:endParaRPr lang="en-US" sz="1351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83" name="Picture 82">
            <a:extLst>
              <a:ext uri="{FF2B5EF4-FFF2-40B4-BE49-F238E27FC236}">
                <a16:creationId xmlns:a16="http://schemas.microsoft.com/office/drawing/2014/main" id="{0F389256-A16C-469E-9126-686969E620D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9" t="964" r="68053" b="68554"/>
          <a:stretch/>
        </p:blipFill>
        <p:spPr>
          <a:xfrm rot="5400000" flipH="1" flipV="1">
            <a:off x="8863864" y="3051051"/>
            <a:ext cx="637228" cy="611926"/>
          </a:xfrm>
          <a:prstGeom prst="rect">
            <a:avLst/>
          </a:prstGeom>
          <a:noFill/>
          <a:ln>
            <a:noFill/>
          </a:ln>
          <a:effectLst/>
        </p:spPr>
      </p:pic>
      <p:grpSp>
        <p:nvGrpSpPr>
          <p:cNvPr id="62" name="Group 61">
            <a:extLst>
              <a:ext uri="{FF2B5EF4-FFF2-40B4-BE49-F238E27FC236}">
                <a16:creationId xmlns:a16="http://schemas.microsoft.com/office/drawing/2014/main" id="{E26E6880-A508-42D2-BB9D-390D3969ACB6}"/>
              </a:ext>
            </a:extLst>
          </p:cNvPr>
          <p:cNvGrpSpPr/>
          <p:nvPr/>
        </p:nvGrpSpPr>
        <p:grpSpPr>
          <a:xfrm rot="16200000" flipH="1">
            <a:off x="7475815" y="2881015"/>
            <a:ext cx="952759" cy="952000"/>
            <a:chOff x="7996724" y="3242769"/>
            <a:chExt cx="1359983" cy="1358900"/>
          </a:xfrm>
        </p:grpSpPr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57634E6E-6761-48D9-8EA0-F158266050C8}"/>
                </a:ext>
              </a:extLst>
            </p:cNvPr>
            <p:cNvSpPr/>
            <p:nvPr/>
          </p:nvSpPr>
          <p:spPr>
            <a:xfrm>
              <a:off x="7996724" y="3242769"/>
              <a:ext cx="1359983" cy="13589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165100" dist="190500" dir="2940000" algn="tl" rotWithShape="0">
                <a:srgbClr val="BCC5C8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5D8E4885-B01E-4586-916F-33ABCB449AD1}"/>
                </a:ext>
              </a:extLst>
            </p:cNvPr>
            <p:cNvSpPr/>
            <p:nvPr/>
          </p:nvSpPr>
          <p:spPr>
            <a:xfrm>
              <a:off x="8011456" y="3255469"/>
              <a:ext cx="1334563" cy="1333500"/>
            </a:xfrm>
            <a:prstGeom prst="ellipse">
              <a:avLst/>
            </a:prstGeom>
            <a:gradFill flip="none" rotWithShape="1">
              <a:gsLst>
                <a:gs pos="0">
                  <a:srgbClr val="DCE4E5"/>
                </a:gs>
                <a:gs pos="50000">
                  <a:srgbClr val="F7F7F7"/>
                </a:gs>
                <a:gs pos="100000">
                  <a:schemeClr val="bg1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8" name="Arc 67">
            <a:extLst>
              <a:ext uri="{FF2B5EF4-FFF2-40B4-BE49-F238E27FC236}">
                <a16:creationId xmlns:a16="http://schemas.microsoft.com/office/drawing/2014/main" id="{BF078BB7-9C3D-4D50-8ABE-CACDE44733AA}"/>
              </a:ext>
            </a:extLst>
          </p:cNvPr>
          <p:cNvSpPr/>
          <p:nvPr/>
        </p:nvSpPr>
        <p:spPr>
          <a:xfrm flipH="1">
            <a:off x="7341923" y="2748790"/>
            <a:ext cx="1230068" cy="1230068"/>
          </a:xfrm>
          <a:prstGeom prst="arc">
            <a:avLst>
              <a:gd name="adj1" fmla="val 10724082"/>
              <a:gd name="adj2" fmla="val 21597430"/>
            </a:avLst>
          </a:prstGeom>
          <a:ln w="244475">
            <a:solidFill>
              <a:srgbClr val="E8930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343266"/>
            <a:endParaRPr lang="en-US" sz="1351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80" name="Picture 79">
            <a:extLst>
              <a:ext uri="{FF2B5EF4-FFF2-40B4-BE49-F238E27FC236}">
                <a16:creationId xmlns:a16="http://schemas.microsoft.com/office/drawing/2014/main" id="{70EA4220-7AF6-4286-9846-02F7B8D7956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39" t="67107" r="33423" b="2411"/>
          <a:stretch/>
        </p:blipFill>
        <p:spPr>
          <a:xfrm flipH="1">
            <a:off x="7649895" y="3024072"/>
            <a:ext cx="579282" cy="556280"/>
          </a:xfrm>
          <a:prstGeom prst="rect">
            <a:avLst/>
          </a:prstGeom>
          <a:noFill/>
          <a:ln>
            <a:noFill/>
          </a:ln>
          <a:effectLst/>
        </p:spPr>
      </p:pic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B74AF494-3435-4C9F-B626-CB2BB55667A4}"/>
              </a:ext>
            </a:extLst>
          </p:cNvPr>
          <p:cNvCxnSpPr>
            <a:cxnSpLocks/>
          </p:cNvCxnSpPr>
          <p:nvPr/>
        </p:nvCxnSpPr>
        <p:spPr>
          <a:xfrm flipH="1" flipV="1">
            <a:off x="9772946" y="414835"/>
            <a:ext cx="24564" cy="2957997"/>
          </a:xfrm>
          <a:prstGeom prst="line">
            <a:avLst/>
          </a:prstGeom>
          <a:ln w="244475">
            <a:solidFill>
              <a:srgbClr val="B2B2B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1" name="Group 80">
            <a:extLst>
              <a:ext uri="{FF2B5EF4-FFF2-40B4-BE49-F238E27FC236}">
                <a16:creationId xmlns:a16="http://schemas.microsoft.com/office/drawing/2014/main" id="{01C9B488-AF62-4F60-8562-27A059F4D3C9}"/>
              </a:ext>
            </a:extLst>
          </p:cNvPr>
          <p:cNvGrpSpPr/>
          <p:nvPr/>
        </p:nvGrpSpPr>
        <p:grpSpPr>
          <a:xfrm rot="5400000" flipH="1" flipV="1">
            <a:off x="2114857" y="5478680"/>
            <a:ext cx="621652" cy="621156"/>
            <a:chOff x="7996724" y="3242769"/>
            <a:chExt cx="1359983" cy="1358900"/>
          </a:xfrm>
        </p:grpSpPr>
        <p:sp>
          <p:nvSpPr>
            <p:cNvPr id="99" name="Oval 98">
              <a:extLst>
                <a:ext uri="{FF2B5EF4-FFF2-40B4-BE49-F238E27FC236}">
                  <a16:creationId xmlns:a16="http://schemas.microsoft.com/office/drawing/2014/main" id="{3C6B32DB-21CE-412E-B4B8-BCC1FB082E82}"/>
                </a:ext>
              </a:extLst>
            </p:cNvPr>
            <p:cNvSpPr/>
            <p:nvPr/>
          </p:nvSpPr>
          <p:spPr>
            <a:xfrm>
              <a:off x="7996724" y="3242769"/>
              <a:ext cx="1359983" cy="13589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165100" dist="190500" dir="2940000" algn="tl" rotWithShape="0">
                <a:srgbClr val="BCC5C8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Oval 99">
              <a:extLst>
                <a:ext uri="{FF2B5EF4-FFF2-40B4-BE49-F238E27FC236}">
                  <a16:creationId xmlns:a16="http://schemas.microsoft.com/office/drawing/2014/main" id="{53715648-56EA-4D39-8C3E-329D6F07E72D}"/>
                </a:ext>
              </a:extLst>
            </p:cNvPr>
            <p:cNvSpPr/>
            <p:nvPr/>
          </p:nvSpPr>
          <p:spPr>
            <a:xfrm>
              <a:off x="8011456" y="3255469"/>
              <a:ext cx="1334563" cy="1333500"/>
            </a:xfrm>
            <a:prstGeom prst="ellipse">
              <a:avLst/>
            </a:prstGeom>
            <a:gradFill flip="none" rotWithShape="1">
              <a:gsLst>
                <a:gs pos="0">
                  <a:srgbClr val="DCE4E5"/>
                </a:gs>
                <a:gs pos="50000">
                  <a:srgbClr val="F7F7F7"/>
                </a:gs>
                <a:gs pos="100000">
                  <a:schemeClr val="bg1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01" name="Picture 100">
            <a:extLst>
              <a:ext uri="{FF2B5EF4-FFF2-40B4-BE49-F238E27FC236}">
                <a16:creationId xmlns:a16="http://schemas.microsoft.com/office/drawing/2014/main" id="{FE28C2CE-141E-43F9-9952-46C1F0CDA58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18" t="15" r="2044" b="69503"/>
          <a:stretch/>
        </p:blipFill>
        <p:spPr>
          <a:xfrm rot="5400000" flipH="1" flipV="1">
            <a:off x="2208269" y="5589624"/>
            <a:ext cx="415774" cy="399266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544ABDE4-8F15-4179-9F43-5EC3DE81C267}"/>
              </a:ext>
            </a:extLst>
          </p:cNvPr>
          <p:cNvSpPr/>
          <p:nvPr/>
        </p:nvSpPr>
        <p:spPr>
          <a:xfrm>
            <a:off x="2410090" y="2725311"/>
            <a:ext cx="1272234" cy="1297741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>
                <a:gd name="adj" fmla="val 10811158"/>
              </a:avLst>
            </a:prstTxWarp>
            <a:spAutoFit/>
          </a:bodyPr>
          <a:lstStyle/>
          <a:p>
            <a:pPr algn="ctr"/>
            <a:r>
              <a:rPr lang="en-US" sz="1600" b="1" dirty="0">
                <a:cs typeface="Angsana New" pitchFamily="18" charset="-34"/>
              </a:rPr>
              <a:t>2549-51, 2556-58</a:t>
            </a:r>
            <a:endParaRPr lang="en-US" sz="1600" b="1" cap="none" spc="0" dirty="0">
              <a:ln w="0"/>
              <a:solidFill>
                <a:srgbClr val="909090"/>
              </a:solidFill>
              <a:cs typeface="Angsana New" pitchFamily="18" charset="-34"/>
            </a:endParaRPr>
          </a:p>
        </p:txBody>
      </p:sp>
      <p:sp>
        <p:nvSpPr>
          <p:cNvPr id="102" name="Rectangle 101">
            <a:extLst>
              <a:ext uri="{FF2B5EF4-FFF2-40B4-BE49-F238E27FC236}">
                <a16:creationId xmlns:a16="http://schemas.microsoft.com/office/drawing/2014/main" id="{C8ECDCE7-D0C4-46BD-A609-5B616CD258D7}"/>
              </a:ext>
            </a:extLst>
          </p:cNvPr>
          <p:cNvSpPr/>
          <p:nvPr/>
        </p:nvSpPr>
        <p:spPr>
          <a:xfrm>
            <a:off x="4850457" y="2748790"/>
            <a:ext cx="1272234" cy="1297741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>
                <a:gd name="adj" fmla="val 10811158"/>
              </a:avLst>
            </a:prstTxWarp>
            <a:spAutoFit/>
          </a:bodyPr>
          <a:lstStyle/>
          <a:p>
            <a:pPr algn="ctr"/>
            <a:r>
              <a:rPr lang="en-US" b="1" cap="none" spc="0" dirty="0">
                <a:ln w="0"/>
                <a:cs typeface="Cordia New" pitchFamily="34" charset="-34"/>
              </a:rPr>
              <a:t>2557-58:2564</a:t>
            </a:r>
          </a:p>
        </p:txBody>
      </p:sp>
      <p:sp>
        <p:nvSpPr>
          <p:cNvPr id="103" name="Rectangle 102">
            <a:extLst>
              <a:ext uri="{FF2B5EF4-FFF2-40B4-BE49-F238E27FC236}">
                <a16:creationId xmlns:a16="http://schemas.microsoft.com/office/drawing/2014/main" id="{B3034D87-08A1-4AB5-9B4D-2A5CE920D3DD}"/>
              </a:ext>
            </a:extLst>
          </p:cNvPr>
          <p:cNvSpPr/>
          <p:nvPr/>
        </p:nvSpPr>
        <p:spPr>
          <a:xfrm>
            <a:off x="7340490" y="2787783"/>
            <a:ext cx="1272234" cy="1297741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>
                <a:gd name="adj" fmla="val 10811158"/>
              </a:avLst>
            </a:prstTxWarp>
            <a:spAutoFit/>
          </a:bodyPr>
          <a:lstStyle/>
          <a:p>
            <a:pPr algn="ctr"/>
            <a:r>
              <a:rPr lang="en-US" b="1" dirty="0">
                <a:ln w="0"/>
              </a:rPr>
              <a:t>2558-2559</a:t>
            </a:r>
            <a:endParaRPr lang="en-US" b="1" cap="none" spc="0" dirty="0">
              <a:ln w="0"/>
            </a:endParaRPr>
          </a:p>
        </p:txBody>
      </p:sp>
      <p:sp>
        <p:nvSpPr>
          <p:cNvPr id="105" name="Rectangle 104">
            <a:extLst>
              <a:ext uri="{FF2B5EF4-FFF2-40B4-BE49-F238E27FC236}">
                <a16:creationId xmlns:a16="http://schemas.microsoft.com/office/drawing/2014/main" id="{E5AEE0E7-B390-474B-BFC1-C6FBA27DFE28}"/>
              </a:ext>
            </a:extLst>
          </p:cNvPr>
          <p:cNvSpPr/>
          <p:nvPr/>
        </p:nvSpPr>
        <p:spPr>
          <a:xfrm>
            <a:off x="3644291" y="2681117"/>
            <a:ext cx="1272234" cy="1297741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Down">
              <a:avLst/>
            </a:prstTxWarp>
            <a:spAutoFit/>
          </a:bodyPr>
          <a:lstStyle/>
          <a:p>
            <a:pPr algn="ctr"/>
            <a:r>
              <a:rPr lang="en-US" b="1" dirty="0">
                <a:cs typeface="Angsana New" pitchFamily="18" charset="-34"/>
              </a:rPr>
              <a:t>2549-51</a:t>
            </a:r>
            <a:r>
              <a:rPr lang="th-TH" dirty="0"/>
              <a:t> </a:t>
            </a:r>
            <a:endParaRPr lang="en-US" b="0" cap="none" spc="0" dirty="0">
              <a:ln w="0"/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06" name="Rectangle 105">
            <a:extLst>
              <a:ext uri="{FF2B5EF4-FFF2-40B4-BE49-F238E27FC236}">
                <a16:creationId xmlns:a16="http://schemas.microsoft.com/office/drawing/2014/main" id="{D77C3287-FFE2-4F3E-B6A3-53883BD73D00}"/>
              </a:ext>
            </a:extLst>
          </p:cNvPr>
          <p:cNvSpPr/>
          <p:nvPr/>
        </p:nvSpPr>
        <p:spPr>
          <a:xfrm>
            <a:off x="6095810" y="2669606"/>
            <a:ext cx="1272234" cy="1297741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Down">
              <a:avLst/>
            </a:prstTxWarp>
            <a:spAutoFit/>
          </a:bodyPr>
          <a:lstStyle/>
          <a:p>
            <a:pPr algn="ctr"/>
            <a:r>
              <a:rPr lang="en-US" b="1" cap="none" spc="0" dirty="0">
                <a:ln w="0"/>
              </a:rPr>
              <a:t>2558-60</a:t>
            </a:r>
          </a:p>
        </p:txBody>
      </p:sp>
      <p:sp>
        <p:nvSpPr>
          <p:cNvPr id="107" name="Rectangle 106">
            <a:extLst>
              <a:ext uri="{FF2B5EF4-FFF2-40B4-BE49-F238E27FC236}">
                <a16:creationId xmlns:a16="http://schemas.microsoft.com/office/drawing/2014/main" id="{A82F875A-4CC2-43E3-B570-4FB7C7A8F652}"/>
              </a:ext>
            </a:extLst>
          </p:cNvPr>
          <p:cNvSpPr/>
          <p:nvPr/>
        </p:nvSpPr>
        <p:spPr>
          <a:xfrm>
            <a:off x="8569000" y="2706728"/>
            <a:ext cx="1272234" cy="1297741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Down">
              <a:avLst/>
            </a:prstTxWarp>
            <a:spAutoFit/>
          </a:bodyPr>
          <a:lstStyle/>
          <a:p>
            <a:pPr algn="ctr"/>
            <a:r>
              <a:rPr lang="en-US" b="1" dirty="0">
                <a:ln w="0"/>
              </a:rPr>
              <a:t>2558-2564</a:t>
            </a:r>
            <a:endParaRPr lang="en-US" b="1" cap="none" spc="0" dirty="0">
              <a:ln w="0"/>
            </a:endParaRPr>
          </a:p>
        </p:txBody>
      </p:sp>
      <p:sp>
        <p:nvSpPr>
          <p:cNvPr id="108" name="Rectangle 107">
            <a:extLst>
              <a:ext uri="{FF2B5EF4-FFF2-40B4-BE49-F238E27FC236}">
                <a16:creationId xmlns:a16="http://schemas.microsoft.com/office/drawing/2014/main" id="{6EDC7127-EB2E-44A8-BD4F-5E320477A148}"/>
              </a:ext>
            </a:extLst>
          </p:cNvPr>
          <p:cNvSpPr/>
          <p:nvPr/>
        </p:nvSpPr>
        <p:spPr>
          <a:xfrm rot="16200000">
            <a:off x="8332555" y="2129783"/>
            <a:ext cx="2923136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b="1" spc="600" dirty="0">
                <a:ln w="0"/>
              </a:rPr>
              <a:t>2560-2563</a:t>
            </a:r>
            <a:endParaRPr lang="en-US" b="1" cap="none" spc="600" dirty="0">
              <a:ln w="0"/>
            </a:endParaRPr>
          </a:p>
        </p:txBody>
      </p:sp>
      <p:sp>
        <p:nvSpPr>
          <p:cNvPr id="109" name="Rectangle 108">
            <a:extLst>
              <a:ext uri="{FF2B5EF4-FFF2-40B4-BE49-F238E27FC236}">
                <a16:creationId xmlns:a16="http://schemas.microsoft.com/office/drawing/2014/main" id="{EDF3A0C1-2FE5-405F-AA8D-110B2163ED59}"/>
              </a:ext>
            </a:extLst>
          </p:cNvPr>
          <p:cNvSpPr/>
          <p:nvPr/>
        </p:nvSpPr>
        <p:spPr>
          <a:xfrm rot="16200000">
            <a:off x="1177601" y="3921204"/>
            <a:ext cx="2514396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2000" b="1" spc="600" dirty="0">
                <a:ln w="0"/>
                <a:latin typeface="Angsana New" pitchFamily="18" charset="-34"/>
                <a:cs typeface="Angsana New" pitchFamily="18" charset="-34"/>
              </a:rPr>
              <a:t>2548:</a:t>
            </a:r>
            <a:r>
              <a:rPr lang="th-TH" sz="2000" b="1" spc="600" dirty="0">
                <a:ln w="0"/>
                <a:latin typeface="Angsana New" pitchFamily="18" charset="-34"/>
                <a:cs typeface="Angsana New" pitchFamily="18" charset="-34"/>
              </a:rPr>
              <a:t>อาจารย์     ม.แม่</a:t>
            </a:r>
            <a:r>
              <a:rPr lang="th-TH" sz="2000" b="1" spc="600" dirty="0" err="1">
                <a:ln w="0"/>
                <a:latin typeface="Angsana New" pitchFamily="18" charset="-34"/>
                <a:cs typeface="Angsana New" pitchFamily="18" charset="-34"/>
              </a:rPr>
              <a:t>โจ้</a:t>
            </a:r>
            <a:r>
              <a:rPr lang="th-TH" sz="2000" b="1" spc="600" dirty="0">
                <a:ln w="0"/>
                <a:latin typeface="Angsana New" pitchFamily="18" charset="-34"/>
                <a:cs typeface="Angsana New" pitchFamily="18" charset="-34"/>
              </a:rPr>
              <a:t>-แพร่</a:t>
            </a:r>
            <a:endParaRPr lang="en-US" sz="2000" b="1" cap="none" spc="600" dirty="0">
              <a:ln w="0"/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9AEF53FA-6C08-4192-B88E-69DD9C355E0D}"/>
              </a:ext>
            </a:extLst>
          </p:cNvPr>
          <p:cNvSpPr txBox="1"/>
          <p:nvPr/>
        </p:nvSpPr>
        <p:spPr>
          <a:xfrm>
            <a:off x="3018774" y="4599488"/>
            <a:ext cx="26667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>
                <a:latin typeface="Angsana New" pitchFamily="18" charset="-34"/>
                <a:cs typeface="Angsana New" pitchFamily="18" charset="-34"/>
              </a:rPr>
              <a:t>1.</a:t>
            </a:r>
            <a:r>
              <a:rPr lang="th-TH" sz="2400" b="1" dirty="0">
                <a:latin typeface="Angsana New" pitchFamily="18" charset="-34"/>
                <a:cs typeface="Angsana New" pitchFamily="18" charset="-34"/>
              </a:rPr>
              <a:t>ประธานอาจารย์ประจำหลักสูตร</a:t>
            </a:r>
            <a:r>
              <a:rPr lang="th-TH" sz="2400" b="1" dirty="0" err="1">
                <a:latin typeface="Angsana New" pitchFamily="18" charset="-34"/>
                <a:cs typeface="Angsana New" pitchFamily="18" charset="-34"/>
              </a:rPr>
              <a:t>เศรษฐศาสตร</a:t>
            </a:r>
            <a:r>
              <a:rPr lang="th-TH" sz="2400" b="1" dirty="0">
                <a:latin typeface="Angsana New" pitchFamily="18" charset="-34"/>
                <a:cs typeface="Angsana New" pitchFamily="18" charset="-34"/>
              </a:rPr>
              <a:t>บัณฑิต </a:t>
            </a:r>
            <a:endParaRPr lang="en-US" sz="2400" b="1" dirty="0">
              <a:latin typeface="Angsana New" pitchFamily="18" charset="-34"/>
              <a:cs typeface="Angsana New" pitchFamily="18" charset="-34"/>
            </a:endParaRPr>
          </a:p>
          <a:p>
            <a:pPr algn="r"/>
            <a:r>
              <a:rPr lang="th-TH" sz="2400" dirty="0">
                <a:latin typeface="Angsana New" pitchFamily="18" charset="-34"/>
                <a:cs typeface="Angsana New" pitchFamily="18" charset="-34"/>
              </a:rPr>
              <a:t>มหาวิทยาลัยแม่</a:t>
            </a:r>
            <a:r>
              <a:rPr lang="th-TH" sz="2400" dirty="0" err="1">
                <a:latin typeface="Angsana New" pitchFamily="18" charset="-34"/>
                <a:cs typeface="Angsana New" pitchFamily="18" charset="-34"/>
              </a:rPr>
              <a:t>โจ้</a:t>
            </a:r>
            <a:r>
              <a:rPr lang="th-TH" sz="2400" dirty="0">
                <a:latin typeface="Angsana New" pitchFamily="18" charset="-34"/>
                <a:cs typeface="Angsana New" pitchFamily="18" charset="-34"/>
              </a:rPr>
              <a:t>-แพร่ ฯ</a:t>
            </a:r>
            <a:endParaRPr lang="en-US" sz="2400" dirty="0">
              <a:latin typeface="Angsana New" pitchFamily="18" charset="-34"/>
              <a:cs typeface="Angsana New" pitchFamily="18" charset="-34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FB067F10-035A-4B7F-BB9C-1E1A9EA18887}"/>
              </a:ext>
            </a:extLst>
          </p:cNvPr>
          <p:cNvGrpSpPr/>
          <p:nvPr/>
        </p:nvGrpSpPr>
        <p:grpSpPr>
          <a:xfrm>
            <a:off x="3268666" y="4349971"/>
            <a:ext cx="1959921" cy="1027849"/>
            <a:chOff x="1794728" y="331719"/>
            <a:chExt cx="1959921" cy="1027849"/>
          </a:xfrm>
        </p:grpSpPr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A4C3C8DA-510D-4BB6-B2CB-CA4409AD33B8}"/>
                </a:ext>
              </a:extLst>
            </p:cNvPr>
            <p:cNvCxnSpPr>
              <a:cxnSpLocks/>
            </p:cNvCxnSpPr>
            <p:nvPr/>
          </p:nvCxnSpPr>
          <p:spPr>
            <a:xfrm>
              <a:off x="1794728" y="331719"/>
              <a:ext cx="567512" cy="1027849"/>
            </a:xfrm>
            <a:prstGeom prst="line">
              <a:avLst/>
            </a:prstGeom>
            <a:ln w="0">
              <a:solidFill>
                <a:srgbClr val="90909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2" name="Straight Connector 111">
              <a:extLst>
                <a:ext uri="{FF2B5EF4-FFF2-40B4-BE49-F238E27FC236}">
                  <a16:creationId xmlns:a16="http://schemas.microsoft.com/office/drawing/2014/main" id="{6B6D630C-DACF-4F74-A718-1BD381D939AB}"/>
                </a:ext>
              </a:extLst>
            </p:cNvPr>
            <p:cNvCxnSpPr>
              <a:cxnSpLocks/>
            </p:cNvCxnSpPr>
            <p:nvPr/>
          </p:nvCxnSpPr>
          <p:spPr>
            <a:xfrm>
              <a:off x="2362240" y="1359568"/>
              <a:ext cx="1392409" cy="0"/>
            </a:xfrm>
            <a:prstGeom prst="line">
              <a:avLst/>
            </a:prstGeom>
            <a:ln w="0">
              <a:solidFill>
                <a:srgbClr val="909090"/>
              </a:solidFill>
              <a:headEnd type="none" w="med" len="med"/>
              <a:tailEnd type="oval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13" name="TextBox 112">
            <a:extLst>
              <a:ext uri="{FF2B5EF4-FFF2-40B4-BE49-F238E27FC236}">
                <a16:creationId xmlns:a16="http://schemas.microsoft.com/office/drawing/2014/main" id="{A5500231-F85E-406A-84BE-2316CB1B69B3}"/>
              </a:ext>
            </a:extLst>
          </p:cNvPr>
          <p:cNvSpPr txBox="1"/>
          <p:nvPr/>
        </p:nvSpPr>
        <p:spPr>
          <a:xfrm>
            <a:off x="5948068" y="4638334"/>
            <a:ext cx="22811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>
              <a:defRPr/>
            </a:pPr>
            <a:r>
              <a:rPr lang="en-US" sz="2400" b="1" dirty="0">
                <a:latin typeface="Angsana New" pitchFamily="18" charset="-34"/>
                <a:cs typeface="Angsana New" pitchFamily="18" charset="-34"/>
              </a:rPr>
              <a:t>3.</a:t>
            </a:r>
            <a:r>
              <a:rPr lang="th-TH" sz="2400" b="1" dirty="0">
                <a:latin typeface="Angsana New" pitchFamily="18" charset="-34"/>
                <a:cs typeface="Angsana New" pitchFamily="18" charset="-34"/>
              </a:rPr>
              <a:t>กรรมการและเลขานุการ</a:t>
            </a:r>
            <a:r>
              <a:rPr lang="th-TH" sz="2400" dirty="0">
                <a:latin typeface="Angsana New" pitchFamily="18" charset="-34"/>
                <a:cs typeface="Angsana New" pitchFamily="18" charset="-34"/>
              </a:rPr>
              <a:t>สภาคณาจารย์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909090"/>
              </a:solidFill>
              <a:effectLst/>
              <a:uLnTx/>
              <a:uFillTx/>
              <a:latin typeface="Angsana New" pitchFamily="18" charset="-34"/>
              <a:cs typeface="Angsana New" pitchFamily="18" charset="-34"/>
            </a:endParaRPr>
          </a:p>
        </p:txBody>
      </p:sp>
      <p:grpSp>
        <p:nvGrpSpPr>
          <p:cNvPr id="115" name="Group 114">
            <a:extLst>
              <a:ext uri="{FF2B5EF4-FFF2-40B4-BE49-F238E27FC236}">
                <a16:creationId xmlns:a16="http://schemas.microsoft.com/office/drawing/2014/main" id="{3430AEBA-9C77-42A7-BD15-62CF3CFB844C}"/>
              </a:ext>
            </a:extLst>
          </p:cNvPr>
          <p:cNvGrpSpPr/>
          <p:nvPr/>
        </p:nvGrpSpPr>
        <p:grpSpPr>
          <a:xfrm>
            <a:off x="5676644" y="4370484"/>
            <a:ext cx="1959921" cy="1027849"/>
            <a:chOff x="1794728" y="331719"/>
            <a:chExt cx="1959921" cy="1027849"/>
          </a:xfrm>
        </p:grpSpPr>
        <p:cxnSp>
          <p:nvCxnSpPr>
            <p:cNvPr id="116" name="Straight Connector 115">
              <a:extLst>
                <a:ext uri="{FF2B5EF4-FFF2-40B4-BE49-F238E27FC236}">
                  <a16:creationId xmlns:a16="http://schemas.microsoft.com/office/drawing/2014/main" id="{64977FC7-7380-43A3-8BED-83FA92B31F18}"/>
                </a:ext>
              </a:extLst>
            </p:cNvPr>
            <p:cNvCxnSpPr>
              <a:cxnSpLocks/>
            </p:cNvCxnSpPr>
            <p:nvPr/>
          </p:nvCxnSpPr>
          <p:spPr>
            <a:xfrm>
              <a:off x="1794728" y="331719"/>
              <a:ext cx="567512" cy="1027849"/>
            </a:xfrm>
            <a:prstGeom prst="line">
              <a:avLst/>
            </a:prstGeom>
            <a:ln w="0">
              <a:solidFill>
                <a:srgbClr val="90909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7" name="Straight Connector 116">
              <a:extLst>
                <a:ext uri="{FF2B5EF4-FFF2-40B4-BE49-F238E27FC236}">
                  <a16:creationId xmlns:a16="http://schemas.microsoft.com/office/drawing/2014/main" id="{F3C0DCA2-F8A5-48F6-A918-0C18FE4551B1}"/>
                </a:ext>
              </a:extLst>
            </p:cNvPr>
            <p:cNvCxnSpPr>
              <a:cxnSpLocks/>
            </p:cNvCxnSpPr>
            <p:nvPr/>
          </p:nvCxnSpPr>
          <p:spPr>
            <a:xfrm>
              <a:off x="2362240" y="1359568"/>
              <a:ext cx="1392409" cy="0"/>
            </a:xfrm>
            <a:prstGeom prst="line">
              <a:avLst/>
            </a:prstGeom>
            <a:ln w="0">
              <a:solidFill>
                <a:srgbClr val="909090"/>
              </a:solidFill>
              <a:headEnd type="none" w="med" len="med"/>
              <a:tailEnd type="oval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18" name="TextBox 117">
            <a:extLst>
              <a:ext uri="{FF2B5EF4-FFF2-40B4-BE49-F238E27FC236}">
                <a16:creationId xmlns:a16="http://schemas.microsoft.com/office/drawing/2014/main" id="{8F122BE7-0171-4FC9-BC5E-8C10E2D64B69}"/>
              </a:ext>
            </a:extLst>
          </p:cNvPr>
          <p:cNvSpPr txBox="1"/>
          <p:nvPr/>
        </p:nvSpPr>
        <p:spPr>
          <a:xfrm>
            <a:off x="8522448" y="4630521"/>
            <a:ext cx="360458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2400" b="1" dirty="0">
                <a:latin typeface="Angsana New" pitchFamily="18" charset="-34"/>
                <a:cs typeface="Angsana New" pitchFamily="18" charset="-34"/>
              </a:rPr>
              <a:t>5.</a:t>
            </a:r>
            <a:r>
              <a:rPr lang="th-TH" sz="2400" b="1" dirty="0">
                <a:latin typeface="Angsana New" pitchFamily="18" charset="-34"/>
                <a:cs typeface="Angsana New" pitchFamily="18" charset="-34"/>
              </a:rPr>
              <a:t>กรรมการสภามหาวิทยาลัย</a:t>
            </a:r>
            <a:r>
              <a:rPr lang="en-US" sz="2400" b="1" dirty="0">
                <a:latin typeface="Angsana New" pitchFamily="18" charset="-34"/>
                <a:cs typeface="Angsana New" pitchFamily="18" charset="-34"/>
              </a:rPr>
              <a:t>                </a:t>
            </a:r>
            <a:r>
              <a:rPr lang="th-TH" sz="2400" dirty="0">
                <a:latin typeface="Angsana New" pitchFamily="18" charset="-34"/>
                <a:cs typeface="Angsana New" pitchFamily="18" charset="-34"/>
              </a:rPr>
              <a:t>จากคณาจารย์/กรรมการสภามหาวิทยาลัยด้านยุทธศาสตร์และการพัฒนามหาวิทยาลัย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909090"/>
              </a:solidFill>
              <a:effectLst/>
              <a:uLnTx/>
              <a:uFillTx/>
              <a:latin typeface="Angsana New" pitchFamily="18" charset="-34"/>
              <a:cs typeface="Angsana New" pitchFamily="18" charset="-34"/>
            </a:endParaRPr>
          </a:p>
        </p:txBody>
      </p:sp>
      <p:grpSp>
        <p:nvGrpSpPr>
          <p:cNvPr id="120" name="Group 119">
            <a:extLst>
              <a:ext uri="{FF2B5EF4-FFF2-40B4-BE49-F238E27FC236}">
                <a16:creationId xmlns:a16="http://schemas.microsoft.com/office/drawing/2014/main" id="{E0E851BB-7D37-4DBD-883C-2349AB0E251A}"/>
              </a:ext>
            </a:extLst>
          </p:cNvPr>
          <p:cNvGrpSpPr/>
          <p:nvPr/>
        </p:nvGrpSpPr>
        <p:grpSpPr>
          <a:xfrm>
            <a:off x="8084622" y="4349971"/>
            <a:ext cx="1959921" cy="1027849"/>
            <a:chOff x="1794728" y="331719"/>
            <a:chExt cx="1959921" cy="1027849"/>
          </a:xfrm>
        </p:grpSpPr>
        <p:cxnSp>
          <p:nvCxnSpPr>
            <p:cNvPr id="121" name="Straight Connector 120">
              <a:extLst>
                <a:ext uri="{FF2B5EF4-FFF2-40B4-BE49-F238E27FC236}">
                  <a16:creationId xmlns:a16="http://schemas.microsoft.com/office/drawing/2014/main" id="{9BA9C609-4797-4B93-A7D6-8AC714A7E4EB}"/>
                </a:ext>
              </a:extLst>
            </p:cNvPr>
            <p:cNvCxnSpPr>
              <a:cxnSpLocks/>
            </p:cNvCxnSpPr>
            <p:nvPr/>
          </p:nvCxnSpPr>
          <p:spPr>
            <a:xfrm>
              <a:off x="1794728" y="331719"/>
              <a:ext cx="567512" cy="1027849"/>
            </a:xfrm>
            <a:prstGeom prst="line">
              <a:avLst/>
            </a:prstGeom>
            <a:ln w="0">
              <a:solidFill>
                <a:srgbClr val="90909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2" name="Straight Connector 121">
              <a:extLst>
                <a:ext uri="{FF2B5EF4-FFF2-40B4-BE49-F238E27FC236}">
                  <a16:creationId xmlns:a16="http://schemas.microsoft.com/office/drawing/2014/main" id="{178C412E-A38E-425A-A3A9-39BC0AFA7F58}"/>
                </a:ext>
              </a:extLst>
            </p:cNvPr>
            <p:cNvCxnSpPr>
              <a:cxnSpLocks/>
            </p:cNvCxnSpPr>
            <p:nvPr/>
          </p:nvCxnSpPr>
          <p:spPr>
            <a:xfrm>
              <a:off x="2362240" y="1359568"/>
              <a:ext cx="1392409" cy="0"/>
            </a:xfrm>
            <a:prstGeom prst="line">
              <a:avLst/>
            </a:prstGeom>
            <a:ln w="0">
              <a:solidFill>
                <a:srgbClr val="909090"/>
              </a:solidFill>
              <a:headEnd type="none" w="med" len="med"/>
              <a:tailEnd type="oval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23" name="TextBox 122">
            <a:extLst>
              <a:ext uri="{FF2B5EF4-FFF2-40B4-BE49-F238E27FC236}">
                <a16:creationId xmlns:a16="http://schemas.microsoft.com/office/drawing/2014/main" id="{20AEA845-D635-44D0-86F6-A7507CB042C0}"/>
              </a:ext>
            </a:extLst>
          </p:cNvPr>
          <p:cNvSpPr txBox="1"/>
          <p:nvPr/>
        </p:nvSpPr>
        <p:spPr>
          <a:xfrm>
            <a:off x="1490394" y="867655"/>
            <a:ext cx="23457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>
                <a:latin typeface="Angsana New" pitchFamily="18" charset="-34"/>
                <a:cs typeface="Angsana New" pitchFamily="18" charset="-34"/>
              </a:rPr>
              <a:t>2.</a:t>
            </a:r>
            <a:r>
              <a:rPr lang="th-TH" sz="2400" b="1" dirty="0">
                <a:latin typeface="Angsana New" pitchFamily="18" charset="-34"/>
                <a:cs typeface="Angsana New" pitchFamily="18" charset="-34"/>
              </a:rPr>
              <a:t>ผู้ช่วยผู้อำนวยการ </a:t>
            </a:r>
            <a:r>
              <a:rPr lang="th-TH" sz="2400" dirty="0">
                <a:latin typeface="Angsana New" pitchFamily="18" charset="-34"/>
                <a:cs typeface="Angsana New" pitchFamily="18" charset="-34"/>
              </a:rPr>
              <a:t>มหาวิทยาลัยแม่</a:t>
            </a:r>
            <a:r>
              <a:rPr lang="th-TH" sz="2400" dirty="0" err="1">
                <a:latin typeface="Angsana New" pitchFamily="18" charset="-34"/>
                <a:cs typeface="Angsana New" pitchFamily="18" charset="-34"/>
              </a:rPr>
              <a:t>โจ้</a:t>
            </a:r>
            <a:r>
              <a:rPr lang="th-TH" sz="2400" dirty="0">
                <a:latin typeface="Angsana New" pitchFamily="18" charset="-34"/>
                <a:cs typeface="Angsana New" pitchFamily="18" charset="-34"/>
              </a:rPr>
              <a:t>-แพร่ ฯ ฝ่ายกิจการนักศึกษา </a:t>
            </a:r>
            <a:endParaRPr lang="en-US" sz="2400" dirty="0">
              <a:latin typeface="Angsana New" pitchFamily="18" charset="-34"/>
              <a:cs typeface="Angsana New" pitchFamily="18" charset="-34"/>
            </a:endParaRPr>
          </a:p>
        </p:txBody>
      </p:sp>
      <p:grpSp>
        <p:nvGrpSpPr>
          <p:cNvPr id="125" name="Group 124">
            <a:extLst>
              <a:ext uri="{FF2B5EF4-FFF2-40B4-BE49-F238E27FC236}">
                <a16:creationId xmlns:a16="http://schemas.microsoft.com/office/drawing/2014/main" id="{5D79BDFD-9B59-43E3-9DBA-FAB164D9238A}"/>
              </a:ext>
            </a:extLst>
          </p:cNvPr>
          <p:cNvGrpSpPr/>
          <p:nvPr/>
        </p:nvGrpSpPr>
        <p:grpSpPr>
          <a:xfrm flipH="1" flipV="1">
            <a:off x="2137755" y="1266627"/>
            <a:ext cx="1959921" cy="1027849"/>
            <a:chOff x="1794728" y="331719"/>
            <a:chExt cx="1959921" cy="1027849"/>
          </a:xfrm>
        </p:grpSpPr>
        <p:cxnSp>
          <p:nvCxnSpPr>
            <p:cNvPr id="126" name="Straight Connector 125">
              <a:extLst>
                <a:ext uri="{FF2B5EF4-FFF2-40B4-BE49-F238E27FC236}">
                  <a16:creationId xmlns:a16="http://schemas.microsoft.com/office/drawing/2014/main" id="{3199ACD8-DA94-4BE1-A83F-84BDA6D703F8}"/>
                </a:ext>
              </a:extLst>
            </p:cNvPr>
            <p:cNvCxnSpPr>
              <a:cxnSpLocks/>
            </p:cNvCxnSpPr>
            <p:nvPr/>
          </p:nvCxnSpPr>
          <p:spPr>
            <a:xfrm>
              <a:off x="1794728" y="331719"/>
              <a:ext cx="567512" cy="1027849"/>
            </a:xfrm>
            <a:prstGeom prst="line">
              <a:avLst/>
            </a:prstGeom>
            <a:ln w="0">
              <a:solidFill>
                <a:srgbClr val="90909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7" name="Straight Connector 126">
              <a:extLst>
                <a:ext uri="{FF2B5EF4-FFF2-40B4-BE49-F238E27FC236}">
                  <a16:creationId xmlns:a16="http://schemas.microsoft.com/office/drawing/2014/main" id="{E0A25660-4877-47C7-8FA8-DA53F44C50F8}"/>
                </a:ext>
              </a:extLst>
            </p:cNvPr>
            <p:cNvCxnSpPr>
              <a:cxnSpLocks/>
            </p:cNvCxnSpPr>
            <p:nvPr/>
          </p:nvCxnSpPr>
          <p:spPr>
            <a:xfrm>
              <a:off x="2362240" y="1359568"/>
              <a:ext cx="1392409" cy="0"/>
            </a:xfrm>
            <a:prstGeom prst="line">
              <a:avLst/>
            </a:prstGeom>
            <a:ln w="0">
              <a:solidFill>
                <a:srgbClr val="909090"/>
              </a:solidFill>
              <a:headEnd type="none" w="med" len="med"/>
              <a:tailEnd type="oval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28" name="TextBox 127">
            <a:extLst>
              <a:ext uri="{FF2B5EF4-FFF2-40B4-BE49-F238E27FC236}">
                <a16:creationId xmlns:a16="http://schemas.microsoft.com/office/drawing/2014/main" id="{F57BC3DB-24DD-458B-BE81-7E177D229DBF}"/>
              </a:ext>
            </a:extLst>
          </p:cNvPr>
          <p:cNvSpPr txBox="1"/>
          <p:nvPr/>
        </p:nvSpPr>
        <p:spPr>
          <a:xfrm>
            <a:off x="4352158" y="883081"/>
            <a:ext cx="18779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2400" b="1" dirty="0">
                <a:latin typeface="Angsana New" pitchFamily="18" charset="-34"/>
                <a:cs typeface="Angsana New" pitchFamily="18" charset="-34"/>
              </a:rPr>
              <a:t>4.</a:t>
            </a:r>
            <a:r>
              <a:rPr lang="th-TH" sz="2400" b="1" dirty="0">
                <a:latin typeface="Angsana New" pitchFamily="18" charset="-34"/>
                <a:cs typeface="Angsana New" pitchFamily="18" charset="-34"/>
              </a:rPr>
              <a:t>กรรมการบริหาร</a:t>
            </a:r>
            <a:r>
              <a:rPr lang="en-US" sz="2400" b="1" dirty="0">
                <a:latin typeface="Angsana New" pitchFamily="18" charset="-34"/>
                <a:cs typeface="Angsana New" pitchFamily="18" charset="-34"/>
              </a:rPr>
              <a:t> </a:t>
            </a:r>
            <a:r>
              <a:rPr lang="th-TH" sz="2400" dirty="0">
                <a:latin typeface="Angsana New" pitchFamily="18" charset="-34"/>
                <a:cs typeface="Angsana New" pitchFamily="18" charset="-34"/>
              </a:rPr>
              <a:t>สมาคมศิษย์เก่าแม่</a:t>
            </a:r>
            <a:r>
              <a:rPr lang="th-TH" sz="2400" dirty="0" err="1">
                <a:latin typeface="Angsana New" pitchFamily="18" charset="-34"/>
                <a:cs typeface="Angsana New" pitchFamily="18" charset="-34"/>
              </a:rPr>
              <a:t>โจ้</a:t>
            </a:r>
            <a:r>
              <a:rPr lang="th-TH" sz="2400" dirty="0">
                <a:latin typeface="Angsana New" pitchFamily="18" charset="-34"/>
                <a:cs typeface="Angsana New" pitchFamily="18" charset="-34"/>
              </a:rPr>
              <a:t> </a:t>
            </a:r>
            <a:endParaRPr lang="en-US" sz="2400" b="1" dirty="0">
              <a:solidFill>
                <a:srgbClr val="909090"/>
              </a:solidFill>
              <a:latin typeface="Angsana New" pitchFamily="18" charset="-34"/>
              <a:cs typeface="Angsana New" pitchFamily="18" charset="-34"/>
            </a:endParaRPr>
          </a:p>
        </p:txBody>
      </p:sp>
      <p:grpSp>
        <p:nvGrpSpPr>
          <p:cNvPr id="130" name="Group 129">
            <a:extLst>
              <a:ext uri="{FF2B5EF4-FFF2-40B4-BE49-F238E27FC236}">
                <a16:creationId xmlns:a16="http://schemas.microsoft.com/office/drawing/2014/main" id="{6B628BEE-0A13-4446-9E66-947894CD82A9}"/>
              </a:ext>
            </a:extLst>
          </p:cNvPr>
          <p:cNvGrpSpPr/>
          <p:nvPr/>
        </p:nvGrpSpPr>
        <p:grpSpPr>
          <a:xfrm flipH="1" flipV="1">
            <a:off x="4615012" y="1277420"/>
            <a:ext cx="1959921" cy="1027849"/>
            <a:chOff x="1794728" y="331719"/>
            <a:chExt cx="1959921" cy="1027849"/>
          </a:xfrm>
        </p:grpSpPr>
        <p:cxnSp>
          <p:nvCxnSpPr>
            <p:cNvPr id="131" name="Straight Connector 130">
              <a:extLst>
                <a:ext uri="{FF2B5EF4-FFF2-40B4-BE49-F238E27FC236}">
                  <a16:creationId xmlns:a16="http://schemas.microsoft.com/office/drawing/2014/main" id="{9C52ECAD-8DC0-44AB-A62C-458EB77D5B2E}"/>
                </a:ext>
              </a:extLst>
            </p:cNvPr>
            <p:cNvCxnSpPr>
              <a:cxnSpLocks/>
            </p:cNvCxnSpPr>
            <p:nvPr/>
          </p:nvCxnSpPr>
          <p:spPr>
            <a:xfrm>
              <a:off x="1794728" y="331719"/>
              <a:ext cx="567512" cy="1027849"/>
            </a:xfrm>
            <a:prstGeom prst="line">
              <a:avLst/>
            </a:prstGeom>
            <a:ln w="0">
              <a:solidFill>
                <a:srgbClr val="90909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2" name="Straight Connector 131">
              <a:extLst>
                <a:ext uri="{FF2B5EF4-FFF2-40B4-BE49-F238E27FC236}">
                  <a16:creationId xmlns:a16="http://schemas.microsoft.com/office/drawing/2014/main" id="{6126D94A-9DE6-47B1-9260-725918AD8957}"/>
                </a:ext>
              </a:extLst>
            </p:cNvPr>
            <p:cNvCxnSpPr>
              <a:cxnSpLocks/>
            </p:cNvCxnSpPr>
            <p:nvPr/>
          </p:nvCxnSpPr>
          <p:spPr>
            <a:xfrm>
              <a:off x="2362240" y="1359568"/>
              <a:ext cx="1392409" cy="0"/>
            </a:xfrm>
            <a:prstGeom prst="line">
              <a:avLst/>
            </a:prstGeom>
            <a:ln w="0">
              <a:solidFill>
                <a:srgbClr val="909090"/>
              </a:solidFill>
              <a:headEnd type="none" w="med" len="med"/>
              <a:tailEnd type="oval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37" name="TextBox 136">
            <a:extLst>
              <a:ext uri="{FF2B5EF4-FFF2-40B4-BE49-F238E27FC236}">
                <a16:creationId xmlns:a16="http://schemas.microsoft.com/office/drawing/2014/main" id="{336C9668-355E-48CB-B39A-C3A10753B11C}"/>
              </a:ext>
            </a:extLst>
          </p:cNvPr>
          <p:cNvSpPr txBox="1"/>
          <p:nvPr/>
        </p:nvSpPr>
        <p:spPr>
          <a:xfrm>
            <a:off x="6650547" y="901704"/>
            <a:ext cx="187795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>
              <a:defRPr/>
            </a:pPr>
            <a:r>
              <a:rPr lang="en-US" sz="2400" b="1" dirty="0">
                <a:latin typeface="Angsana New" pitchFamily="18" charset="-34"/>
                <a:cs typeface="Angsana New" pitchFamily="18" charset="-34"/>
              </a:rPr>
              <a:t>6.</a:t>
            </a:r>
            <a:r>
              <a:rPr lang="th-TH" sz="2400" b="1" dirty="0">
                <a:latin typeface="Angsana New" pitchFamily="18" charset="-34"/>
                <a:cs typeface="Angsana New" pitchFamily="18" charset="-34"/>
              </a:rPr>
              <a:t>รองคณบดี</a:t>
            </a:r>
            <a:r>
              <a:rPr lang="en-US" sz="2400" dirty="0">
                <a:latin typeface="Angsana New" pitchFamily="18" charset="-34"/>
                <a:cs typeface="Angsana New" pitchFamily="18" charset="-34"/>
              </a:rPr>
              <a:t>            </a:t>
            </a:r>
            <a:r>
              <a:rPr lang="th-TH" sz="2400" dirty="0">
                <a:latin typeface="Angsana New" pitchFamily="18" charset="-34"/>
                <a:cs typeface="Angsana New" pitchFamily="18" charset="-34"/>
              </a:rPr>
              <a:t>คณะเศรษฐศาสตร์</a:t>
            </a:r>
          </a:p>
          <a:p>
            <a:pPr algn="r">
              <a:defRPr/>
            </a:pPr>
            <a:r>
              <a:rPr lang="th-TH" sz="2400" dirty="0">
                <a:latin typeface="Angsana New" pitchFamily="18" charset="-34"/>
                <a:cs typeface="Angsana New" pitchFamily="18" charset="-34"/>
              </a:rPr>
              <a:t>ฝ่ายพัฒนานักศึกษาและวิเทศสัมพันธ์</a:t>
            </a:r>
            <a:endParaRPr lang="en-US" sz="2400" dirty="0">
              <a:solidFill>
                <a:srgbClr val="909090"/>
              </a:solidFill>
              <a:latin typeface="Angsana New" pitchFamily="18" charset="-34"/>
              <a:cs typeface="Angsana New" pitchFamily="18" charset="-34"/>
            </a:endParaRPr>
          </a:p>
          <a:p>
            <a:pPr lvl="0" algn="r">
              <a:defRPr/>
            </a:pPr>
            <a:r>
              <a:rPr lang="th-TH" sz="2400" dirty="0">
                <a:latin typeface="Angsana New" pitchFamily="18" charset="-34"/>
                <a:cs typeface="Angsana New" pitchFamily="18" charset="-34"/>
              </a:rPr>
              <a:t> </a:t>
            </a:r>
            <a:endParaRPr lang="en-US" sz="2400" b="1" dirty="0">
              <a:solidFill>
                <a:srgbClr val="909090"/>
              </a:solidFill>
              <a:latin typeface="Angsana New" pitchFamily="18" charset="-34"/>
              <a:cs typeface="Angsana New" pitchFamily="18" charset="-34"/>
            </a:endParaRPr>
          </a:p>
        </p:txBody>
      </p:sp>
      <p:grpSp>
        <p:nvGrpSpPr>
          <p:cNvPr id="139" name="Group 138">
            <a:extLst>
              <a:ext uri="{FF2B5EF4-FFF2-40B4-BE49-F238E27FC236}">
                <a16:creationId xmlns:a16="http://schemas.microsoft.com/office/drawing/2014/main" id="{D0A4D15C-115D-4099-A779-B57AD00E1DEC}"/>
              </a:ext>
            </a:extLst>
          </p:cNvPr>
          <p:cNvGrpSpPr/>
          <p:nvPr/>
        </p:nvGrpSpPr>
        <p:grpSpPr>
          <a:xfrm flipH="1" flipV="1">
            <a:off x="7129623" y="1277420"/>
            <a:ext cx="1959921" cy="1027849"/>
            <a:chOff x="1794728" y="331719"/>
            <a:chExt cx="1959921" cy="1027849"/>
          </a:xfrm>
        </p:grpSpPr>
        <p:cxnSp>
          <p:nvCxnSpPr>
            <p:cNvPr id="140" name="Straight Connector 139">
              <a:extLst>
                <a:ext uri="{FF2B5EF4-FFF2-40B4-BE49-F238E27FC236}">
                  <a16:creationId xmlns:a16="http://schemas.microsoft.com/office/drawing/2014/main" id="{9C3B87FC-52AC-4A35-BD5E-4D468BF189CF}"/>
                </a:ext>
              </a:extLst>
            </p:cNvPr>
            <p:cNvCxnSpPr>
              <a:cxnSpLocks/>
            </p:cNvCxnSpPr>
            <p:nvPr/>
          </p:nvCxnSpPr>
          <p:spPr>
            <a:xfrm>
              <a:off x="1794728" y="331719"/>
              <a:ext cx="567512" cy="1027849"/>
            </a:xfrm>
            <a:prstGeom prst="line">
              <a:avLst/>
            </a:prstGeom>
            <a:ln w="0">
              <a:solidFill>
                <a:srgbClr val="90909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41" name="Straight Connector 140">
              <a:extLst>
                <a:ext uri="{FF2B5EF4-FFF2-40B4-BE49-F238E27FC236}">
                  <a16:creationId xmlns:a16="http://schemas.microsoft.com/office/drawing/2014/main" id="{819C8D24-664C-4092-B607-3A7618D7944A}"/>
                </a:ext>
              </a:extLst>
            </p:cNvPr>
            <p:cNvCxnSpPr>
              <a:cxnSpLocks/>
            </p:cNvCxnSpPr>
            <p:nvPr/>
          </p:nvCxnSpPr>
          <p:spPr>
            <a:xfrm>
              <a:off x="2362240" y="1359568"/>
              <a:ext cx="1392409" cy="0"/>
            </a:xfrm>
            <a:prstGeom prst="line">
              <a:avLst/>
            </a:prstGeom>
            <a:ln w="0">
              <a:solidFill>
                <a:srgbClr val="909090"/>
              </a:solidFill>
              <a:headEnd type="none" w="med" len="med"/>
              <a:tailEnd type="oval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" name="ตัวแทนหมายเลขภาพนิ่ง 1"/>
          <p:cNvSpPr>
            <a:spLocks noGrp="1"/>
          </p:cNvSpPr>
          <p:nvPr>
            <p:ph type="sldNum" sz="quarter" idx="12"/>
          </p:nvPr>
        </p:nvSpPr>
        <p:spPr>
          <a:xfrm>
            <a:off x="9443476" y="6455933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71634A-9D27-4A81-A76E-72C17FCBBE67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336C9668-355E-48CB-B39A-C3A10753B11C}"/>
              </a:ext>
            </a:extLst>
          </p:cNvPr>
          <p:cNvSpPr txBox="1"/>
          <p:nvPr/>
        </p:nvSpPr>
        <p:spPr>
          <a:xfrm>
            <a:off x="9818730" y="1685254"/>
            <a:ext cx="230708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>
              <a:defRPr/>
            </a:pPr>
            <a:r>
              <a:rPr lang="en-US" sz="2400" b="1" dirty="0">
                <a:latin typeface="Angsana New" pitchFamily="18" charset="-34"/>
                <a:cs typeface="Angsana New" pitchFamily="18" charset="-34"/>
              </a:rPr>
              <a:t>7.</a:t>
            </a:r>
            <a:r>
              <a:rPr lang="th-TH" sz="2400" b="1" dirty="0">
                <a:latin typeface="Angsana New" pitchFamily="18" charset="-34"/>
                <a:cs typeface="Angsana New" pitchFamily="18" charset="-34"/>
              </a:rPr>
              <a:t>รองประธานกรรมการ</a:t>
            </a:r>
            <a:r>
              <a:rPr lang="en-US" sz="2400" b="1" dirty="0">
                <a:latin typeface="Angsana New" pitchFamily="18" charset="-34"/>
                <a:cs typeface="Angsana New" pitchFamily="18" charset="-34"/>
              </a:rPr>
              <a:t>/ </a:t>
            </a:r>
            <a:endParaRPr lang="th-TH" sz="2400" b="1" dirty="0">
              <a:latin typeface="Angsana New" pitchFamily="18" charset="-34"/>
              <a:cs typeface="Angsana New" pitchFamily="18" charset="-34"/>
            </a:endParaRPr>
          </a:p>
          <a:p>
            <a:pPr lvl="0" algn="r">
              <a:defRPr/>
            </a:pPr>
            <a:r>
              <a:rPr lang="th-TH" sz="2400" dirty="0">
                <a:latin typeface="Angsana New" pitchFamily="18" charset="-34"/>
                <a:cs typeface="Angsana New" pitchFamily="18" charset="-34"/>
              </a:rPr>
              <a:t>สหกรณ์ออมทรัพย์มหาวิทยาลัย แม่โจ้ จำกัด</a:t>
            </a:r>
            <a:endParaRPr lang="en-US" sz="2400" dirty="0">
              <a:latin typeface="Angsana New" pitchFamily="18" charset="-34"/>
              <a:cs typeface="Angsana New" pitchFamily="18" charset="-34"/>
            </a:endParaRPr>
          </a:p>
          <a:p>
            <a:pPr lvl="0" algn="r">
              <a:defRPr/>
            </a:pPr>
            <a:r>
              <a:rPr lang="th-TH" sz="2400" b="1" dirty="0">
                <a:latin typeface="Angsana New" pitchFamily="18" charset="-34"/>
                <a:cs typeface="Angsana New" pitchFamily="18" charset="-34"/>
              </a:rPr>
              <a:t>กรรมการกองทุนสำรองเลี้ยงชีพ แม่โจ้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909090"/>
              </a:solidFill>
              <a:effectLst/>
              <a:uLnTx/>
              <a:uFillTx/>
              <a:latin typeface="Angsana New" pitchFamily="18" charset="-34"/>
              <a:cs typeface="Angsana New" pitchFamily="18" charset="-34"/>
            </a:endParaRPr>
          </a:p>
        </p:txBody>
      </p:sp>
      <p:grpSp>
        <p:nvGrpSpPr>
          <p:cNvPr id="86" name="Group 138">
            <a:extLst>
              <a:ext uri="{FF2B5EF4-FFF2-40B4-BE49-F238E27FC236}">
                <a16:creationId xmlns:a16="http://schemas.microsoft.com/office/drawing/2014/main" id="{D0A4D15C-115D-4099-A779-B57AD00E1DEC}"/>
              </a:ext>
            </a:extLst>
          </p:cNvPr>
          <p:cNvGrpSpPr/>
          <p:nvPr/>
        </p:nvGrpSpPr>
        <p:grpSpPr>
          <a:xfrm>
            <a:off x="10025632" y="3095851"/>
            <a:ext cx="1646116" cy="613288"/>
            <a:chOff x="1794728" y="331719"/>
            <a:chExt cx="1959921" cy="1027849"/>
          </a:xfrm>
        </p:grpSpPr>
        <p:cxnSp>
          <p:nvCxnSpPr>
            <p:cNvPr id="87" name="Straight Connector 139">
              <a:extLst>
                <a:ext uri="{FF2B5EF4-FFF2-40B4-BE49-F238E27FC236}">
                  <a16:creationId xmlns:a16="http://schemas.microsoft.com/office/drawing/2014/main" id="{9C3B87FC-52AC-4A35-BD5E-4D468BF189CF}"/>
                </a:ext>
              </a:extLst>
            </p:cNvPr>
            <p:cNvCxnSpPr>
              <a:cxnSpLocks/>
            </p:cNvCxnSpPr>
            <p:nvPr/>
          </p:nvCxnSpPr>
          <p:spPr>
            <a:xfrm>
              <a:off x="1794728" y="331719"/>
              <a:ext cx="567512" cy="1027849"/>
            </a:xfrm>
            <a:prstGeom prst="line">
              <a:avLst/>
            </a:prstGeom>
            <a:ln w="0">
              <a:solidFill>
                <a:srgbClr val="90909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8" name="Straight Connector 140">
              <a:extLst>
                <a:ext uri="{FF2B5EF4-FFF2-40B4-BE49-F238E27FC236}">
                  <a16:creationId xmlns:a16="http://schemas.microsoft.com/office/drawing/2014/main" id="{819C8D24-664C-4092-B607-3A7618D7944A}"/>
                </a:ext>
              </a:extLst>
            </p:cNvPr>
            <p:cNvCxnSpPr>
              <a:cxnSpLocks/>
            </p:cNvCxnSpPr>
            <p:nvPr/>
          </p:nvCxnSpPr>
          <p:spPr>
            <a:xfrm>
              <a:off x="2362240" y="1359568"/>
              <a:ext cx="1392409" cy="0"/>
            </a:xfrm>
            <a:prstGeom prst="line">
              <a:avLst/>
            </a:prstGeom>
            <a:ln w="0">
              <a:solidFill>
                <a:srgbClr val="909090"/>
              </a:solidFill>
              <a:headEnd type="none" w="med" len="med"/>
              <a:tailEnd type="oval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85" name="Group 49"/>
          <p:cNvGrpSpPr/>
          <p:nvPr/>
        </p:nvGrpSpPr>
        <p:grpSpPr>
          <a:xfrm>
            <a:off x="3736195" y="434285"/>
            <a:ext cx="685326" cy="124181"/>
            <a:chOff x="4046879" y="2995611"/>
            <a:chExt cx="722558" cy="139656"/>
          </a:xfrm>
          <a:solidFill>
            <a:srgbClr val="7030A0"/>
          </a:solidFill>
        </p:grpSpPr>
        <p:sp>
          <p:nvSpPr>
            <p:cNvPr id="92" name="Oval 50"/>
            <p:cNvSpPr/>
            <p:nvPr/>
          </p:nvSpPr>
          <p:spPr>
            <a:xfrm>
              <a:off x="4046879" y="3034664"/>
              <a:ext cx="80011" cy="8001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93699">
                <a:defRPr/>
              </a:pPr>
              <a:endParaRPr lang="en-US" sz="14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93" name="Oval 51"/>
            <p:cNvSpPr/>
            <p:nvPr/>
          </p:nvSpPr>
          <p:spPr>
            <a:xfrm>
              <a:off x="4192604" y="3034664"/>
              <a:ext cx="80011" cy="8001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93699">
                <a:defRPr/>
              </a:pPr>
              <a:endParaRPr lang="en-US" sz="14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94" name="Oval 52"/>
            <p:cNvSpPr/>
            <p:nvPr/>
          </p:nvSpPr>
          <p:spPr>
            <a:xfrm>
              <a:off x="4338329" y="2995611"/>
              <a:ext cx="139656" cy="13965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93699">
                <a:defRPr/>
              </a:pPr>
              <a:endParaRPr lang="en-US" sz="14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95" name="Oval 53"/>
            <p:cNvSpPr/>
            <p:nvPr/>
          </p:nvSpPr>
          <p:spPr>
            <a:xfrm>
              <a:off x="4543699" y="3034664"/>
              <a:ext cx="80011" cy="8001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93699">
                <a:defRPr/>
              </a:pPr>
              <a:endParaRPr lang="en-US" sz="14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96" name="Oval 54"/>
            <p:cNvSpPr/>
            <p:nvPr/>
          </p:nvSpPr>
          <p:spPr>
            <a:xfrm>
              <a:off x="4689426" y="3034664"/>
              <a:ext cx="80011" cy="8001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93699">
                <a:defRPr/>
              </a:pPr>
              <a:endParaRPr lang="en-US" sz="140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grpSp>
        <p:nvGrpSpPr>
          <p:cNvPr id="97" name="Group 32">
            <a:extLst>
              <a:ext uri="{FF2B5EF4-FFF2-40B4-BE49-F238E27FC236}">
                <a16:creationId xmlns:a16="http://schemas.microsoft.com/office/drawing/2014/main" id="{90F85DAE-5773-4956-B7D3-BB2930093004}"/>
              </a:ext>
            </a:extLst>
          </p:cNvPr>
          <p:cNvGrpSpPr/>
          <p:nvPr/>
        </p:nvGrpSpPr>
        <p:grpSpPr>
          <a:xfrm>
            <a:off x="8029134" y="6414792"/>
            <a:ext cx="3899310" cy="400110"/>
            <a:chOff x="4473113" y="6189713"/>
            <a:chExt cx="3899310" cy="400110"/>
          </a:xfrm>
        </p:grpSpPr>
        <p:sp>
          <p:nvSpPr>
            <p:cNvPr id="98" name="Rectangle 33">
              <a:extLst>
                <a:ext uri="{FF2B5EF4-FFF2-40B4-BE49-F238E27FC236}">
                  <a16:creationId xmlns:a16="http://schemas.microsoft.com/office/drawing/2014/main" id="{F50F0E25-DC47-41F9-8101-E5B22EC57763}"/>
                </a:ext>
              </a:extLst>
            </p:cNvPr>
            <p:cNvSpPr/>
            <p:nvPr/>
          </p:nvSpPr>
          <p:spPr>
            <a:xfrm>
              <a:off x="4473113" y="6189713"/>
              <a:ext cx="3899310" cy="338554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 w="0"/>
                  <a:solidFill>
                    <a:srgbClr val="7030A0"/>
                  </a:solidFill>
                  <a:effectLst/>
                  <a:uLnTx/>
                  <a:uFillTx/>
                  <a:cs typeface="Arial" panose="020B0604020202020204" pitchFamily="34" charset="0"/>
                </a:rPr>
                <a:t>Better Together </a:t>
              </a:r>
              <a:r>
                <a:rPr kumimoji="0" lang="th-TH" sz="1600" b="1" i="0" u="none" strike="noStrike" kern="1200" cap="none" spc="0" normalizeH="0" baseline="0" noProof="0" dirty="0">
                  <a:ln w="0"/>
                  <a:solidFill>
                    <a:srgbClr val="7030A0"/>
                  </a:solidFill>
                  <a:effectLst/>
                  <a:uLnTx/>
                  <a:uFillTx/>
                  <a:cs typeface="Arial" panose="020B0604020202020204" pitchFamily="34" charset="0"/>
                </a:rPr>
                <a:t>     </a:t>
              </a:r>
              <a:r>
                <a:rPr kumimoji="0" lang="en-US" sz="1600" b="1" i="0" u="none" strike="noStrike" kern="1200" cap="none" spc="0" normalizeH="0" baseline="0" noProof="0" dirty="0">
                  <a:ln w="0"/>
                  <a:solidFill>
                    <a:srgbClr val="7030A0"/>
                  </a:solidFill>
                  <a:effectLst/>
                  <a:uLnTx/>
                  <a:uFillTx/>
                  <a:cs typeface="Arial" panose="020B0604020202020204" pitchFamily="34" charset="0"/>
                </a:rPr>
                <a:t>Nirote</a:t>
              </a:r>
              <a:r>
                <a:rPr kumimoji="0" lang="en-US" sz="1600" b="1" i="0" u="none" strike="noStrike" kern="1200" cap="none" spc="0" normalizeH="0" noProof="0" dirty="0">
                  <a:ln w="0"/>
                  <a:solidFill>
                    <a:srgbClr val="7030A0"/>
                  </a:solidFill>
                  <a:effectLst/>
                  <a:uLnTx/>
                  <a:uFillTx/>
                  <a:cs typeface="Arial" panose="020B0604020202020204" pitchFamily="34" charset="0"/>
                </a:rPr>
                <a:t> Sinnarong (Ph.D.)</a:t>
              </a:r>
              <a:endParaRPr kumimoji="0" lang="en-US" sz="1600" b="1" i="0" u="none" strike="noStrike" kern="1200" cap="none" spc="0" normalizeH="0" baseline="0" noProof="0" dirty="0">
                <a:ln w="0"/>
                <a:solidFill>
                  <a:srgbClr val="7030A0"/>
                </a:solidFill>
                <a:effectLst/>
                <a:uLnTx/>
                <a:uFillTx/>
                <a:cs typeface="Arial" panose="020B0604020202020204" pitchFamily="34" charset="0"/>
              </a:endParaRPr>
            </a:p>
          </p:txBody>
        </p:sp>
        <p:pic>
          <p:nvPicPr>
            <p:cNvPr id="104" name="Picture 34">
              <a:extLst>
                <a:ext uri="{FF2B5EF4-FFF2-40B4-BE49-F238E27FC236}">
                  <a16:creationId xmlns:a16="http://schemas.microsoft.com/office/drawing/2014/main" id="{BC80783B-B3E7-4699-B969-70C2935DB6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911006" y="6189713"/>
              <a:ext cx="278051" cy="400110"/>
            </a:xfrm>
            <a:prstGeom prst="rect">
              <a:avLst/>
            </a:prstGeom>
          </p:spPr>
        </p:pic>
      </p:grpSp>
      <p:sp>
        <p:nvSpPr>
          <p:cNvPr id="89" name="Rectangle 88">
            <a:extLst>
              <a:ext uri="{FF2B5EF4-FFF2-40B4-BE49-F238E27FC236}">
                <a16:creationId xmlns:a16="http://schemas.microsoft.com/office/drawing/2014/main" id="{E27D71B1-2566-4DE5-AB2F-DED8A72FA698}"/>
              </a:ext>
            </a:extLst>
          </p:cNvPr>
          <p:cNvSpPr/>
          <p:nvPr/>
        </p:nvSpPr>
        <p:spPr>
          <a:xfrm>
            <a:off x="9841234" y="309647"/>
            <a:ext cx="2161217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b="1" spc="600" dirty="0">
                <a:ln w="0"/>
                <a:solidFill>
                  <a:srgbClr val="002060"/>
                </a:solidFill>
              </a:rPr>
              <a:t>2563-</a:t>
            </a:r>
            <a:r>
              <a:rPr lang="th-TH" b="1" spc="600" dirty="0">
                <a:ln w="0"/>
                <a:solidFill>
                  <a:srgbClr val="002060"/>
                </a:solidFill>
              </a:rPr>
              <a:t>ปัจจุบัน</a:t>
            </a:r>
            <a:endParaRPr lang="en-US" b="1" cap="none" spc="600" dirty="0">
              <a:ln w="0"/>
              <a:solidFill>
                <a:srgbClr val="002060"/>
              </a:solidFill>
            </a:endParaRP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90F7921A-DACC-4846-B8CC-756AC2E6D18B}"/>
              </a:ext>
            </a:extLst>
          </p:cNvPr>
          <p:cNvSpPr txBox="1"/>
          <p:nvPr/>
        </p:nvSpPr>
        <p:spPr>
          <a:xfrm>
            <a:off x="9140790" y="518368"/>
            <a:ext cx="23070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>
              <a:defRPr/>
            </a:pPr>
            <a:r>
              <a:rPr lang="en-US" sz="2400" b="1" dirty="0">
                <a:latin typeface="Angsana New" pitchFamily="18" charset="-34"/>
                <a:cs typeface="Angsana New" pitchFamily="18" charset="-34"/>
              </a:rPr>
              <a:t>8.</a:t>
            </a:r>
            <a:r>
              <a:rPr lang="th-TH" sz="2400" b="1" dirty="0">
                <a:latin typeface="Angsana New" pitchFamily="18" charset="-34"/>
                <a:cs typeface="Angsana New" pitchFamily="18" charset="-34"/>
              </a:rPr>
              <a:t>รักษาการแทน</a:t>
            </a:r>
          </a:p>
          <a:p>
            <a:pPr lvl="0" algn="r">
              <a:defRPr/>
            </a:pPr>
            <a:r>
              <a:rPr lang="th-TH" sz="2400" b="1" dirty="0">
                <a:latin typeface="Angsana New" pitchFamily="18" charset="-34"/>
                <a:cs typeface="Angsana New" pitchFamily="18" charset="-34"/>
              </a:rPr>
              <a:t>ผู้ช่วยอธิการบดี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909090"/>
              </a:solidFill>
              <a:effectLst/>
              <a:uLnTx/>
              <a:uFillTx/>
              <a:latin typeface="Angsana New" pitchFamily="18" charset="-34"/>
              <a:cs typeface="Angsana New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8560973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7" name="Straight Connector 36"/>
          <p:cNvCxnSpPr/>
          <p:nvPr/>
        </p:nvCxnSpPr>
        <p:spPr>
          <a:xfrm flipH="1">
            <a:off x="1610523" y="469962"/>
            <a:ext cx="4123189" cy="6371039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ight Triangle 8"/>
          <p:cNvSpPr/>
          <p:nvPr/>
        </p:nvSpPr>
        <p:spPr>
          <a:xfrm rot="18141632">
            <a:off x="4889848" y="1099170"/>
            <a:ext cx="235351" cy="399092"/>
          </a:xfrm>
          <a:prstGeom prst="rtTriangle">
            <a:avLst/>
          </a:prstGeom>
          <a:gradFill flip="none" rotWithShape="1">
            <a:gsLst>
              <a:gs pos="0">
                <a:srgbClr val="A20600">
                  <a:shade val="30000"/>
                  <a:satMod val="115000"/>
                </a:srgbClr>
              </a:gs>
              <a:gs pos="50000">
                <a:srgbClr val="A20600">
                  <a:shade val="67500"/>
                  <a:satMod val="115000"/>
                </a:srgbClr>
              </a:gs>
              <a:gs pos="100000">
                <a:srgbClr val="A20600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9370" tIns="39685" rIns="79370" bIns="39685" rtlCol="0" anchor="ctr"/>
          <a:lstStyle/>
          <a:p>
            <a:pPr algn="ctr"/>
            <a:endParaRPr lang="en-US"/>
          </a:p>
        </p:txBody>
      </p:sp>
      <p:sp>
        <p:nvSpPr>
          <p:cNvPr id="11" name="Flowchart: Data 8"/>
          <p:cNvSpPr/>
          <p:nvPr/>
        </p:nvSpPr>
        <p:spPr>
          <a:xfrm flipH="1">
            <a:off x="4635042" y="1140770"/>
            <a:ext cx="3202965" cy="581050"/>
          </a:xfrm>
          <a:custGeom>
            <a:avLst/>
            <a:gdLst>
              <a:gd name="connsiteX0" fmla="*/ 0 w 10000"/>
              <a:gd name="connsiteY0" fmla="*/ 10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8000 w 10000"/>
              <a:gd name="connsiteY3" fmla="*/ 10000 h 10000"/>
              <a:gd name="connsiteX4" fmla="*/ 0 w 10000"/>
              <a:gd name="connsiteY4" fmla="*/ 10000 h 10000"/>
              <a:gd name="connsiteX0" fmla="*/ 0 w 10490"/>
              <a:gd name="connsiteY0" fmla="*/ 12879 h 12879"/>
              <a:gd name="connsiteX1" fmla="*/ 2490 w 10490"/>
              <a:gd name="connsiteY1" fmla="*/ 0 h 12879"/>
              <a:gd name="connsiteX2" fmla="*/ 10490 w 10490"/>
              <a:gd name="connsiteY2" fmla="*/ 0 h 12879"/>
              <a:gd name="connsiteX3" fmla="*/ 8490 w 10490"/>
              <a:gd name="connsiteY3" fmla="*/ 10000 h 12879"/>
              <a:gd name="connsiteX4" fmla="*/ 0 w 10490"/>
              <a:gd name="connsiteY4" fmla="*/ 12879 h 12879"/>
              <a:gd name="connsiteX0" fmla="*/ 0 w 10490"/>
              <a:gd name="connsiteY0" fmla="*/ 12879 h 12879"/>
              <a:gd name="connsiteX1" fmla="*/ 2490 w 10490"/>
              <a:gd name="connsiteY1" fmla="*/ 0 h 12879"/>
              <a:gd name="connsiteX2" fmla="*/ 10490 w 10490"/>
              <a:gd name="connsiteY2" fmla="*/ 0 h 12879"/>
              <a:gd name="connsiteX3" fmla="*/ 10267 w 10490"/>
              <a:gd name="connsiteY3" fmla="*/ 6079 h 12879"/>
              <a:gd name="connsiteX4" fmla="*/ 0 w 10490"/>
              <a:gd name="connsiteY4" fmla="*/ 12879 h 12879"/>
              <a:gd name="connsiteX0" fmla="*/ 0 w 10831"/>
              <a:gd name="connsiteY0" fmla="*/ 12879 h 12879"/>
              <a:gd name="connsiteX1" fmla="*/ 2490 w 10831"/>
              <a:gd name="connsiteY1" fmla="*/ 0 h 12879"/>
              <a:gd name="connsiteX2" fmla="*/ 10490 w 10831"/>
              <a:gd name="connsiteY2" fmla="*/ 0 h 12879"/>
              <a:gd name="connsiteX3" fmla="*/ 10824 w 10831"/>
              <a:gd name="connsiteY3" fmla="*/ 6776 h 12879"/>
              <a:gd name="connsiteX4" fmla="*/ 0 w 10831"/>
              <a:gd name="connsiteY4" fmla="*/ 12879 h 12879"/>
              <a:gd name="connsiteX0" fmla="*/ 0 w 11388"/>
              <a:gd name="connsiteY0" fmla="*/ 13140 h 13140"/>
              <a:gd name="connsiteX1" fmla="*/ 3047 w 11388"/>
              <a:gd name="connsiteY1" fmla="*/ 0 h 13140"/>
              <a:gd name="connsiteX2" fmla="*/ 11047 w 11388"/>
              <a:gd name="connsiteY2" fmla="*/ 0 h 13140"/>
              <a:gd name="connsiteX3" fmla="*/ 11381 w 11388"/>
              <a:gd name="connsiteY3" fmla="*/ 6776 h 13140"/>
              <a:gd name="connsiteX4" fmla="*/ 0 w 11388"/>
              <a:gd name="connsiteY4" fmla="*/ 13140 h 13140"/>
              <a:gd name="connsiteX0" fmla="*/ 0 w 11047"/>
              <a:gd name="connsiteY0" fmla="*/ 13140 h 13140"/>
              <a:gd name="connsiteX1" fmla="*/ 3047 w 11047"/>
              <a:gd name="connsiteY1" fmla="*/ 0 h 13140"/>
              <a:gd name="connsiteX2" fmla="*/ 11047 w 11047"/>
              <a:gd name="connsiteY2" fmla="*/ 0 h 13140"/>
              <a:gd name="connsiteX3" fmla="*/ 10400 w 11047"/>
              <a:gd name="connsiteY3" fmla="*/ 6340 h 13140"/>
              <a:gd name="connsiteX4" fmla="*/ 0 w 11047"/>
              <a:gd name="connsiteY4" fmla="*/ 13140 h 13140"/>
              <a:gd name="connsiteX0" fmla="*/ 0 w 11047"/>
              <a:gd name="connsiteY0" fmla="*/ 13750 h 13750"/>
              <a:gd name="connsiteX1" fmla="*/ 2808 w 11047"/>
              <a:gd name="connsiteY1" fmla="*/ 0 h 13750"/>
              <a:gd name="connsiteX2" fmla="*/ 11047 w 11047"/>
              <a:gd name="connsiteY2" fmla="*/ 610 h 13750"/>
              <a:gd name="connsiteX3" fmla="*/ 10400 w 11047"/>
              <a:gd name="connsiteY3" fmla="*/ 6950 h 13750"/>
              <a:gd name="connsiteX4" fmla="*/ 0 w 11047"/>
              <a:gd name="connsiteY4" fmla="*/ 13750 h 13750"/>
              <a:gd name="connsiteX0" fmla="*/ 0 w 11047"/>
              <a:gd name="connsiteY0" fmla="*/ 14534 h 14534"/>
              <a:gd name="connsiteX1" fmla="*/ 2357 w 11047"/>
              <a:gd name="connsiteY1" fmla="*/ 0 h 14534"/>
              <a:gd name="connsiteX2" fmla="*/ 11047 w 11047"/>
              <a:gd name="connsiteY2" fmla="*/ 1394 h 14534"/>
              <a:gd name="connsiteX3" fmla="*/ 10400 w 11047"/>
              <a:gd name="connsiteY3" fmla="*/ 7734 h 14534"/>
              <a:gd name="connsiteX4" fmla="*/ 0 w 11047"/>
              <a:gd name="connsiteY4" fmla="*/ 14534 h 14534"/>
              <a:gd name="connsiteX0" fmla="*/ 0 w 11047"/>
              <a:gd name="connsiteY0" fmla="*/ 13750 h 13750"/>
              <a:gd name="connsiteX1" fmla="*/ 2384 w 11047"/>
              <a:gd name="connsiteY1" fmla="*/ 0 h 13750"/>
              <a:gd name="connsiteX2" fmla="*/ 11047 w 11047"/>
              <a:gd name="connsiteY2" fmla="*/ 610 h 13750"/>
              <a:gd name="connsiteX3" fmla="*/ 10400 w 11047"/>
              <a:gd name="connsiteY3" fmla="*/ 6950 h 13750"/>
              <a:gd name="connsiteX4" fmla="*/ 0 w 11047"/>
              <a:gd name="connsiteY4" fmla="*/ 13750 h 13750"/>
              <a:gd name="connsiteX0" fmla="*/ 0 w 11047"/>
              <a:gd name="connsiteY0" fmla="*/ 13750 h 13750"/>
              <a:gd name="connsiteX1" fmla="*/ 2384 w 11047"/>
              <a:gd name="connsiteY1" fmla="*/ 0 h 13750"/>
              <a:gd name="connsiteX2" fmla="*/ 11047 w 11047"/>
              <a:gd name="connsiteY2" fmla="*/ 610 h 13750"/>
              <a:gd name="connsiteX3" fmla="*/ 10400 w 11047"/>
              <a:gd name="connsiteY3" fmla="*/ 6950 h 13750"/>
              <a:gd name="connsiteX4" fmla="*/ 0 w 11047"/>
              <a:gd name="connsiteY4" fmla="*/ 13750 h 13750"/>
              <a:gd name="connsiteX0" fmla="*/ 0 w 11047"/>
              <a:gd name="connsiteY0" fmla="*/ 13401 h 13401"/>
              <a:gd name="connsiteX1" fmla="*/ 2437 w 11047"/>
              <a:gd name="connsiteY1" fmla="*/ 0 h 13401"/>
              <a:gd name="connsiteX2" fmla="*/ 11047 w 11047"/>
              <a:gd name="connsiteY2" fmla="*/ 261 h 13401"/>
              <a:gd name="connsiteX3" fmla="*/ 10400 w 11047"/>
              <a:gd name="connsiteY3" fmla="*/ 6601 h 13401"/>
              <a:gd name="connsiteX4" fmla="*/ 0 w 11047"/>
              <a:gd name="connsiteY4" fmla="*/ 13401 h 13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047" h="13401">
                <a:moveTo>
                  <a:pt x="0" y="13401"/>
                </a:moveTo>
                <a:lnTo>
                  <a:pt x="2437" y="0"/>
                </a:lnTo>
                <a:cubicBezTo>
                  <a:pt x="5298" y="900"/>
                  <a:pt x="8159" y="58"/>
                  <a:pt x="11047" y="261"/>
                </a:cubicBezTo>
                <a:cubicBezTo>
                  <a:pt x="10973" y="2287"/>
                  <a:pt x="10474" y="4575"/>
                  <a:pt x="10400" y="6601"/>
                </a:cubicBezTo>
                <a:lnTo>
                  <a:pt x="0" y="13401"/>
                </a:lnTo>
                <a:close/>
              </a:path>
            </a:pathLst>
          </a:custGeom>
          <a:gradFill flip="none" rotWithShape="1">
            <a:gsLst>
              <a:gs pos="0">
                <a:schemeClr val="tx1">
                  <a:lumMod val="95000"/>
                  <a:lumOff val="5000"/>
                </a:schemeClr>
              </a:gs>
              <a:gs pos="48000">
                <a:schemeClr val="tx1">
                  <a:lumMod val="50000"/>
                  <a:lumOff val="50000"/>
                </a:schemeClr>
              </a:gs>
              <a:gs pos="100000">
                <a:schemeClr val="accent3">
                  <a:lumMod val="60000"/>
                  <a:lumOff val="40000"/>
                  <a:alpha val="47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9370" tIns="39685" rIns="79370" bIns="39685"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4771948" y="469962"/>
            <a:ext cx="3766798" cy="834793"/>
          </a:xfrm>
          <a:custGeom>
            <a:avLst/>
            <a:gdLst>
              <a:gd name="connsiteX0" fmla="*/ 696087 w 4459097"/>
              <a:gd name="connsiteY0" fmla="*/ 0 h 1054100"/>
              <a:gd name="connsiteX1" fmla="*/ 1055924 w 4459097"/>
              <a:gd name="connsiteY1" fmla="*/ 0 h 1054100"/>
              <a:gd name="connsiteX2" fmla="*/ 4274947 w 4459097"/>
              <a:gd name="connsiteY2" fmla="*/ 0 h 1054100"/>
              <a:gd name="connsiteX3" fmla="*/ 4283410 w 4459097"/>
              <a:gd name="connsiteY3" fmla="*/ 0 h 1054100"/>
              <a:gd name="connsiteX4" fmla="*/ 4459097 w 4459097"/>
              <a:gd name="connsiteY4" fmla="*/ 175687 h 1054100"/>
              <a:gd name="connsiteX5" fmla="*/ 4459097 w 4459097"/>
              <a:gd name="connsiteY5" fmla="*/ 878413 h 1054100"/>
              <a:gd name="connsiteX6" fmla="*/ 4283410 w 4459097"/>
              <a:gd name="connsiteY6" fmla="*/ 1054100 h 1054100"/>
              <a:gd name="connsiteX7" fmla="*/ 4274947 w 4459097"/>
              <a:gd name="connsiteY7" fmla="*/ 1054100 h 1054100"/>
              <a:gd name="connsiteX8" fmla="*/ 1392174 w 4459097"/>
              <a:gd name="connsiteY8" fmla="*/ 1054100 h 1054100"/>
              <a:gd name="connsiteX9" fmla="*/ 1055924 w 4459097"/>
              <a:gd name="connsiteY9" fmla="*/ 1054100 h 1054100"/>
              <a:gd name="connsiteX10" fmla="*/ 696087 w 4459097"/>
              <a:gd name="connsiteY10" fmla="*/ 1054100 h 1054100"/>
              <a:gd name="connsiteX11" fmla="*/ 0 w 4459097"/>
              <a:gd name="connsiteY11" fmla="*/ 1054100 h 1054100"/>
              <a:gd name="connsiteX12" fmla="*/ 696087 w 4459097"/>
              <a:gd name="connsiteY12" fmla="*/ 2540 h 1054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459097" h="1054100">
                <a:moveTo>
                  <a:pt x="696087" y="0"/>
                </a:moveTo>
                <a:lnTo>
                  <a:pt x="1055924" y="0"/>
                </a:lnTo>
                <a:lnTo>
                  <a:pt x="4274947" y="0"/>
                </a:lnTo>
                <a:lnTo>
                  <a:pt x="4283410" y="0"/>
                </a:lnTo>
                <a:cubicBezTo>
                  <a:pt x="4380439" y="0"/>
                  <a:pt x="4459097" y="78658"/>
                  <a:pt x="4459097" y="175687"/>
                </a:cubicBezTo>
                <a:lnTo>
                  <a:pt x="4459097" y="878413"/>
                </a:lnTo>
                <a:cubicBezTo>
                  <a:pt x="4459097" y="975442"/>
                  <a:pt x="4380439" y="1054100"/>
                  <a:pt x="4283410" y="1054100"/>
                </a:cubicBezTo>
                <a:lnTo>
                  <a:pt x="4274947" y="1054100"/>
                </a:lnTo>
                <a:lnTo>
                  <a:pt x="1392174" y="1054100"/>
                </a:lnTo>
                <a:lnTo>
                  <a:pt x="1055924" y="1054100"/>
                </a:lnTo>
                <a:lnTo>
                  <a:pt x="696087" y="1054100"/>
                </a:lnTo>
                <a:lnTo>
                  <a:pt x="0" y="1054100"/>
                </a:lnTo>
                <a:lnTo>
                  <a:pt x="696087" y="2540"/>
                </a:lnTo>
                <a:close/>
              </a:path>
            </a:pathLst>
          </a:custGeom>
          <a:gradFill flip="none" rotWithShape="1">
            <a:gsLst>
              <a:gs pos="0">
                <a:srgbClr val="EC0300">
                  <a:shade val="30000"/>
                  <a:satMod val="115000"/>
                </a:srgbClr>
              </a:gs>
              <a:gs pos="50000">
                <a:srgbClr val="EC0300">
                  <a:shade val="67500"/>
                  <a:satMod val="115000"/>
                </a:srgbClr>
              </a:gs>
              <a:gs pos="100000">
                <a:srgbClr val="EC0300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9370" tIns="39685" rIns="79370" bIns="39685"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5007520" y="589642"/>
            <a:ext cx="1115739" cy="618754"/>
          </a:xfrm>
          <a:prstGeom prst="rect">
            <a:avLst/>
          </a:prstGeom>
          <a:noFill/>
        </p:spPr>
        <p:txBody>
          <a:bodyPr wrap="square" lIns="79370" tIns="39685" rIns="79370" bIns="39685" rtlCol="0">
            <a:spAutoFit/>
          </a:bodyPr>
          <a:lstStyle/>
          <a:p>
            <a:pPr algn="ctr" defTabSz="793699">
              <a:defRPr/>
            </a:pPr>
            <a:r>
              <a:rPr lang="en-US" sz="3500" b="1" dirty="0">
                <a:latin typeface="Arial Rounded MT Bold" panose="020F0704030504030204" pitchFamily="34" charset="0"/>
                <a:ea typeface="Adobe Ming Std L" panose="02020300000000000000" pitchFamily="18" charset="-128"/>
              </a:rPr>
              <a:t>01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8538746" y="116900"/>
            <a:ext cx="3526254" cy="818809"/>
          </a:xfrm>
          <a:prstGeom prst="rect">
            <a:avLst/>
          </a:prstGeom>
          <a:noFill/>
        </p:spPr>
        <p:txBody>
          <a:bodyPr wrap="square" lIns="79370" tIns="39685" rIns="79370" bIns="39685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  <a:latin typeface="Angsana New" pitchFamily="18" charset="-34"/>
                <a:cs typeface="Angsana New" pitchFamily="18" charset="-34"/>
              </a:rPr>
              <a:t>P: “</a:t>
            </a:r>
            <a:r>
              <a:rPr lang="th-TH" sz="1600" dirty="0">
                <a:solidFill>
                  <a:srgbClr val="FF0000"/>
                </a:solidFill>
                <a:latin typeface="Angsana New" pitchFamily="18" charset="-34"/>
                <a:cs typeface="Angsana New" pitchFamily="18" charset="-34"/>
              </a:rPr>
              <a:t>มุ่งมั่นพัฒนาบัณฑิตสู่ความเป็นผู้อุดมด้วยปัญญา อดทน         สู้งาน เป็นผู้มีคุณธรรมและจริยธรรม เพื่อความเจริญรุ่งเรืองวัฒนาของสังคมไทยที่มีการเกษตรเป็นฐานราก</a:t>
            </a:r>
            <a:r>
              <a:rPr lang="en-US" sz="1600" dirty="0">
                <a:solidFill>
                  <a:srgbClr val="FF0000"/>
                </a:solidFill>
                <a:latin typeface="Angsana New" pitchFamily="18" charset="-34"/>
                <a:cs typeface="Angsana New" pitchFamily="18" charset="-34"/>
              </a:rPr>
              <a:t>” </a:t>
            </a:r>
          </a:p>
        </p:txBody>
      </p:sp>
      <p:sp>
        <p:nvSpPr>
          <p:cNvPr id="18" name="Right Triangle 17"/>
          <p:cNvSpPr/>
          <p:nvPr/>
        </p:nvSpPr>
        <p:spPr>
          <a:xfrm rot="18141632">
            <a:off x="4155243" y="2254316"/>
            <a:ext cx="235351" cy="399092"/>
          </a:xfrm>
          <a:prstGeom prst="rtTriangle">
            <a:avLst/>
          </a:prstGeom>
          <a:gradFill flip="none" rotWithShape="1">
            <a:gsLst>
              <a:gs pos="0">
                <a:srgbClr val="F68E00">
                  <a:shade val="30000"/>
                  <a:satMod val="115000"/>
                </a:srgbClr>
              </a:gs>
              <a:gs pos="50000">
                <a:srgbClr val="F68E00">
                  <a:shade val="67500"/>
                  <a:satMod val="115000"/>
                </a:srgbClr>
              </a:gs>
              <a:gs pos="100000">
                <a:srgbClr val="F68E00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9370" tIns="39685" rIns="79370" bIns="39685" rtlCol="0" anchor="ctr"/>
          <a:lstStyle/>
          <a:p>
            <a:pPr algn="ctr"/>
            <a:endParaRPr lang="en-US"/>
          </a:p>
        </p:txBody>
      </p:sp>
      <p:sp>
        <p:nvSpPr>
          <p:cNvPr id="19" name="Flowchart: Data 8"/>
          <p:cNvSpPr/>
          <p:nvPr/>
        </p:nvSpPr>
        <p:spPr>
          <a:xfrm flipH="1">
            <a:off x="3906081" y="2283216"/>
            <a:ext cx="3202965" cy="581050"/>
          </a:xfrm>
          <a:custGeom>
            <a:avLst/>
            <a:gdLst>
              <a:gd name="connsiteX0" fmla="*/ 0 w 10000"/>
              <a:gd name="connsiteY0" fmla="*/ 10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8000 w 10000"/>
              <a:gd name="connsiteY3" fmla="*/ 10000 h 10000"/>
              <a:gd name="connsiteX4" fmla="*/ 0 w 10000"/>
              <a:gd name="connsiteY4" fmla="*/ 10000 h 10000"/>
              <a:gd name="connsiteX0" fmla="*/ 0 w 10490"/>
              <a:gd name="connsiteY0" fmla="*/ 12879 h 12879"/>
              <a:gd name="connsiteX1" fmla="*/ 2490 w 10490"/>
              <a:gd name="connsiteY1" fmla="*/ 0 h 12879"/>
              <a:gd name="connsiteX2" fmla="*/ 10490 w 10490"/>
              <a:gd name="connsiteY2" fmla="*/ 0 h 12879"/>
              <a:gd name="connsiteX3" fmla="*/ 8490 w 10490"/>
              <a:gd name="connsiteY3" fmla="*/ 10000 h 12879"/>
              <a:gd name="connsiteX4" fmla="*/ 0 w 10490"/>
              <a:gd name="connsiteY4" fmla="*/ 12879 h 12879"/>
              <a:gd name="connsiteX0" fmla="*/ 0 w 10490"/>
              <a:gd name="connsiteY0" fmla="*/ 12879 h 12879"/>
              <a:gd name="connsiteX1" fmla="*/ 2490 w 10490"/>
              <a:gd name="connsiteY1" fmla="*/ 0 h 12879"/>
              <a:gd name="connsiteX2" fmla="*/ 10490 w 10490"/>
              <a:gd name="connsiteY2" fmla="*/ 0 h 12879"/>
              <a:gd name="connsiteX3" fmla="*/ 10267 w 10490"/>
              <a:gd name="connsiteY3" fmla="*/ 6079 h 12879"/>
              <a:gd name="connsiteX4" fmla="*/ 0 w 10490"/>
              <a:gd name="connsiteY4" fmla="*/ 12879 h 12879"/>
              <a:gd name="connsiteX0" fmla="*/ 0 w 10831"/>
              <a:gd name="connsiteY0" fmla="*/ 12879 h 12879"/>
              <a:gd name="connsiteX1" fmla="*/ 2490 w 10831"/>
              <a:gd name="connsiteY1" fmla="*/ 0 h 12879"/>
              <a:gd name="connsiteX2" fmla="*/ 10490 w 10831"/>
              <a:gd name="connsiteY2" fmla="*/ 0 h 12879"/>
              <a:gd name="connsiteX3" fmla="*/ 10824 w 10831"/>
              <a:gd name="connsiteY3" fmla="*/ 6776 h 12879"/>
              <a:gd name="connsiteX4" fmla="*/ 0 w 10831"/>
              <a:gd name="connsiteY4" fmla="*/ 12879 h 12879"/>
              <a:gd name="connsiteX0" fmla="*/ 0 w 11388"/>
              <a:gd name="connsiteY0" fmla="*/ 13140 h 13140"/>
              <a:gd name="connsiteX1" fmla="*/ 3047 w 11388"/>
              <a:gd name="connsiteY1" fmla="*/ 0 h 13140"/>
              <a:gd name="connsiteX2" fmla="*/ 11047 w 11388"/>
              <a:gd name="connsiteY2" fmla="*/ 0 h 13140"/>
              <a:gd name="connsiteX3" fmla="*/ 11381 w 11388"/>
              <a:gd name="connsiteY3" fmla="*/ 6776 h 13140"/>
              <a:gd name="connsiteX4" fmla="*/ 0 w 11388"/>
              <a:gd name="connsiteY4" fmla="*/ 13140 h 13140"/>
              <a:gd name="connsiteX0" fmla="*/ 0 w 11047"/>
              <a:gd name="connsiteY0" fmla="*/ 13140 h 13140"/>
              <a:gd name="connsiteX1" fmla="*/ 3047 w 11047"/>
              <a:gd name="connsiteY1" fmla="*/ 0 h 13140"/>
              <a:gd name="connsiteX2" fmla="*/ 11047 w 11047"/>
              <a:gd name="connsiteY2" fmla="*/ 0 h 13140"/>
              <a:gd name="connsiteX3" fmla="*/ 10400 w 11047"/>
              <a:gd name="connsiteY3" fmla="*/ 6340 h 13140"/>
              <a:gd name="connsiteX4" fmla="*/ 0 w 11047"/>
              <a:gd name="connsiteY4" fmla="*/ 13140 h 13140"/>
              <a:gd name="connsiteX0" fmla="*/ 0 w 11047"/>
              <a:gd name="connsiteY0" fmla="*/ 13750 h 13750"/>
              <a:gd name="connsiteX1" fmla="*/ 2808 w 11047"/>
              <a:gd name="connsiteY1" fmla="*/ 0 h 13750"/>
              <a:gd name="connsiteX2" fmla="*/ 11047 w 11047"/>
              <a:gd name="connsiteY2" fmla="*/ 610 h 13750"/>
              <a:gd name="connsiteX3" fmla="*/ 10400 w 11047"/>
              <a:gd name="connsiteY3" fmla="*/ 6950 h 13750"/>
              <a:gd name="connsiteX4" fmla="*/ 0 w 11047"/>
              <a:gd name="connsiteY4" fmla="*/ 13750 h 13750"/>
              <a:gd name="connsiteX0" fmla="*/ 0 w 11047"/>
              <a:gd name="connsiteY0" fmla="*/ 14534 h 14534"/>
              <a:gd name="connsiteX1" fmla="*/ 2357 w 11047"/>
              <a:gd name="connsiteY1" fmla="*/ 0 h 14534"/>
              <a:gd name="connsiteX2" fmla="*/ 11047 w 11047"/>
              <a:gd name="connsiteY2" fmla="*/ 1394 h 14534"/>
              <a:gd name="connsiteX3" fmla="*/ 10400 w 11047"/>
              <a:gd name="connsiteY3" fmla="*/ 7734 h 14534"/>
              <a:gd name="connsiteX4" fmla="*/ 0 w 11047"/>
              <a:gd name="connsiteY4" fmla="*/ 14534 h 14534"/>
              <a:gd name="connsiteX0" fmla="*/ 0 w 11047"/>
              <a:gd name="connsiteY0" fmla="*/ 13750 h 13750"/>
              <a:gd name="connsiteX1" fmla="*/ 2384 w 11047"/>
              <a:gd name="connsiteY1" fmla="*/ 0 h 13750"/>
              <a:gd name="connsiteX2" fmla="*/ 11047 w 11047"/>
              <a:gd name="connsiteY2" fmla="*/ 610 h 13750"/>
              <a:gd name="connsiteX3" fmla="*/ 10400 w 11047"/>
              <a:gd name="connsiteY3" fmla="*/ 6950 h 13750"/>
              <a:gd name="connsiteX4" fmla="*/ 0 w 11047"/>
              <a:gd name="connsiteY4" fmla="*/ 13750 h 13750"/>
              <a:gd name="connsiteX0" fmla="*/ 0 w 11047"/>
              <a:gd name="connsiteY0" fmla="*/ 13750 h 13750"/>
              <a:gd name="connsiteX1" fmla="*/ 2384 w 11047"/>
              <a:gd name="connsiteY1" fmla="*/ 0 h 13750"/>
              <a:gd name="connsiteX2" fmla="*/ 11047 w 11047"/>
              <a:gd name="connsiteY2" fmla="*/ 610 h 13750"/>
              <a:gd name="connsiteX3" fmla="*/ 10400 w 11047"/>
              <a:gd name="connsiteY3" fmla="*/ 6950 h 13750"/>
              <a:gd name="connsiteX4" fmla="*/ 0 w 11047"/>
              <a:gd name="connsiteY4" fmla="*/ 13750 h 13750"/>
              <a:gd name="connsiteX0" fmla="*/ 0 w 11047"/>
              <a:gd name="connsiteY0" fmla="*/ 13401 h 13401"/>
              <a:gd name="connsiteX1" fmla="*/ 2437 w 11047"/>
              <a:gd name="connsiteY1" fmla="*/ 0 h 13401"/>
              <a:gd name="connsiteX2" fmla="*/ 11047 w 11047"/>
              <a:gd name="connsiteY2" fmla="*/ 261 h 13401"/>
              <a:gd name="connsiteX3" fmla="*/ 10400 w 11047"/>
              <a:gd name="connsiteY3" fmla="*/ 6601 h 13401"/>
              <a:gd name="connsiteX4" fmla="*/ 0 w 11047"/>
              <a:gd name="connsiteY4" fmla="*/ 13401 h 13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047" h="13401">
                <a:moveTo>
                  <a:pt x="0" y="13401"/>
                </a:moveTo>
                <a:lnTo>
                  <a:pt x="2437" y="0"/>
                </a:lnTo>
                <a:cubicBezTo>
                  <a:pt x="5298" y="900"/>
                  <a:pt x="8159" y="58"/>
                  <a:pt x="11047" y="261"/>
                </a:cubicBezTo>
                <a:cubicBezTo>
                  <a:pt x="10973" y="2287"/>
                  <a:pt x="10474" y="4575"/>
                  <a:pt x="10400" y="6601"/>
                </a:cubicBezTo>
                <a:lnTo>
                  <a:pt x="0" y="13401"/>
                </a:lnTo>
                <a:close/>
              </a:path>
            </a:pathLst>
          </a:custGeom>
          <a:gradFill flip="none" rotWithShape="1">
            <a:gsLst>
              <a:gs pos="0">
                <a:schemeClr val="tx1">
                  <a:lumMod val="95000"/>
                  <a:lumOff val="5000"/>
                </a:schemeClr>
              </a:gs>
              <a:gs pos="48000">
                <a:schemeClr val="tx1">
                  <a:lumMod val="50000"/>
                  <a:lumOff val="50000"/>
                </a:schemeClr>
              </a:gs>
              <a:gs pos="100000">
                <a:schemeClr val="accent3">
                  <a:lumMod val="60000"/>
                  <a:lumOff val="40000"/>
                  <a:alpha val="47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9370" tIns="39685" rIns="79370" bIns="39685" rtlCol="0" anchor="ctr"/>
          <a:lstStyle/>
          <a:p>
            <a:pPr algn="ctr"/>
            <a:endParaRPr lang="en-US"/>
          </a:p>
        </p:txBody>
      </p:sp>
      <p:sp>
        <p:nvSpPr>
          <p:cNvPr id="20" name="Freeform 19"/>
          <p:cNvSpPr/>
          <p:nvPr/>
        </p:nvSpPr>
        <p:spPr>
          <a:xfrm>
            <a:off x="4037342" y="1612408"/>
            <a:ext cx="3766798" cy="834793"/>
          </a:xfrm>
          <a:custGeom>
            <a:avLst/>
            <a:gdLst>
              <a:gd name="connsiteX0" fmla="*/ 696087 w 4459097"/>
              <a:gd name="connsiteY0" fmla="*/ 0 h 1054100"/>
              <a:gd name="connsiteX1" fmla="*/ 1055924 w 4459097"/>
              <a:gd name="connsiteY1" fmla="*/ 0 h 1054100"/>
              <a:gd name="connsiteX2" fmla="*/ 4274947 w 4459097"/>
              <a:gd name="connsiteY2" fmla="*/ 0 h 1054100"/>
              <a:gd name="connsiteX3" fmla="*/ 4283410 w 4459097"/>
              <a:gd name="connsiteY3" fmla="*/ 0 h 1054100"/>
              <a:gd name="connsiteX4" fmla="*/ 4459097 w 4459097"/>
              <a:gd name="connsiteY4" fmla="*/ 175687 h 1054100"/>
              <a:gd name="connsiteX5" fmla="*/ 4459097 w 4459097"/>
              <a:gd name="connsiteY5" fmla="*/ 878413 h 1054100"/>
              <a:gd name="connsiteX6" fmla="*/ 4283410 w 4459097"/>
              <a:gd name="connsiteY6" fmla="*/ 1054100 h 1054100"/>
              <a:gd name="connsiteX7" fmla="*/ 4274947 w 4459097"/>
              <a:gd name="connsiteY7" fmla="*/ 1054100 h 1054100"/>
              <a:gd name="connsiteX8" fmla="*/ 1392174 w 4459097"/>
              <a:gd name="connsiteY8" fmla="*/ 1054100 h 1054100"/>
              <a:gd name="connsiteX9" fmla="*/ 1055924 w 4459097"/>
              <a:gd name="connsiteY9" fmla="*/ 1054100 h 1054100"/>
              <a:gd name="connsiteX10" fmla="*/ 696087 w 4459097"/>
              <a:gd name="connsiteY10" fmla="*/ 1054100 h 1054100"/>
              <a:gd name="connsiteX11" fmla="*/ 0 w 4459097"/>
              <a:gd name="connsiteY11" fmla="*/ 1054100 h 1054100"/>
              <a:gd name="connsiteX12" fmla="*/ 696087 w 4459097"/>
              <a:gd name="connsiteY12" fmla="*/ 2540 h 1054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459097" h="1054100">
                <a:moveTo>
                  <a:pt x="696087" y="0"/>
                </a:moveTo>
                <a:lnTo>
                  <a:pt x="1055924" y="0"/>
                </a:lnTo>
                <a:lnTo>
                  <a:pt x="4274947" y="0"/>
                </a:lnTo>
                <a:lnTo>
                  <a:pt x="4283410" y="0"/>
                </a:lnTo>
                <a:cubicBezTo>
                  <a:pt x="4380439" y="0"/>
                  <a:pt x="4459097" y="78658"/>
                  <a:pt x="4459097" y="175687"/>
                </a:cubicBezTo>
                <a:lnTo>
                  <a:pt x="4459097" y="878413"/>
                </a:lnTo>
                <a:cubicBezTo>
                  <a:pt x="4459097" y="975442"/>
                  <a:pt x="4380439" y="1054100"/>
                  <a:pt x="4283410" y="1054100"/>
                </a:cubicBezTo>
                <a:lnTo>
                  <a:pt x="4274947" y="1054100"/>
                </a:lnTo>
                <a:lnTo>
                  <a:pt x="1392174" y="1054100"/>
                </a:lnTo>
                <a:lnTo>
                  <a:pt x="1055924" y="1054100"/>
                </a:lnTo>
                <a:lnTo>
                  <a:pt x="696087" y="1054100"/>
                </a:lnTo>
                <a:lnTo>
                  <a:pt x="0" y="1054100"/>
                </a:lnTo>
                <a:lnTo>
                  <a:pt x="696087" y="2540"/>
                </a:lnTo>
                <a:close/>
              </a:path>
            </a:pathLst>
          </a:custGeom>
          <a:gradFill flip="none" rotWithShape="1">
            <a:gsLst>
              <a:gs pos="0">
                <a:srgbClr val="EA8907">
                  <a:shade val="30000"/>
                  <a:satMod val="115000"/>
                </a:srgbClr>
              </a:gs>
              <a:gs pos="50000">
                <a:srgbClr val="EA8907">
                  <a:shade val="67500"/>
                  <a:satMod val="115000"/>
                </a:srgbClr>
              </a:gs>
              <a:gs pos="100000">
                <a:srgbClr val="EA8907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9370" tIns="39685" rIns="79370" bIns="39685"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4272915" y="1732088"/>
            <a:ext cx="1115739" cy="618754"/>
          </a:xfrm>
          <a:prstGeom prst="rect">
            <a:avLst/>
          </a:prstGeom>
          <a:noFill/>
        </p:spPr>
        <p:txBody>
          <a:bodyPr wrap="square" lIns="79370" tIns="39685" rIns="79370" bIns="39685" rtlCol="0">
            <a:spAutoFit/>
          </a:bodyPr>
          <a:lstStyle/>
          <a:p>
            <a:pPr algn="ctr" defTabSz="793699">
              <a:defRPr/>
            </a:pPr>
            <a:r>
              <a:rPr lang="en-US" sz="3500" b="1">
                <a:latin typeface="Arial Rounded MT Bold" panose="020F0704030504030204" pitchFamily="34" charset="0"/>
                <a:ea typeface="Adobe Ming Std L" panose="02020300000000000000" pitchFamily="18" charset="-128"/>
              </a:rPr>
              <a:t>02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273130" y="1862893"/>
            <a:ext cx="1664305" cy="449477"/>
          </a:xfrm>
          <a:prstGeom prst="rect">
            <a:avLst/>
          </a:prstGeom>
          <a:noFill/>
        </p:spPr>
        <p:txBody>
          <a:bodyPr wrap="square" lIns="79370" tIns="39685" rIns="79370" bIns="39685" rtlCol="0">
            <a:spAutoFit/>
          </a:bodyPr>
          <a:lstStyle/>
          <a:p>
            <a:pPr defTabSz="793699">
              <a:defRPr/>
            </a:pPr>
            <a:r>
              <a:rPr lang="en-US" sz="2400" b="1" dirty="0">
                <a:solidFill>
                  <a:srgbClr val="002060"/>
                </a:solidFill>
                <a:latin typeface="Calibri" panose="020F0502020204030204"/>
              </a:rPr>
              <a:t>Core Value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7852343" y="1436569"/>
            <a:ext cx="2714057" cy="1342029"/>
          </a:xfrm>
          <a:prstGeom prst="rect">
            <a:avLst/>
          </a:prstGeom>
          <a:noFill/>
        </p:spPr>
        <p:txBody>
          <a:bodyPr wrap="square" lIns="79370" tIns="39685" rIns="79370" bIns="39685" rtlCol="0">
            <a:spAutoFit/>
          </a:bodyPr>
          <a:lstStyle/>
          <a:p>
            <a:r>
              <a:rPr lang="en-US" sz="1600" dirty="0">
                <a:solidFill>
                  <a:schemeClr val="accent2">
                    <a:lumMod val="75000"/>
                  </a:schemeClr>
                </a:solidFill>
                <a:latin typeface="Angsana New" pitchFamily="18" charset="-34"/>
                <a:cs typeface="Angsana New" pitchFamily="18" charset="-34"/>
              </a:rPr>
              <a:t>M (Mindfulness) </a:t>
            </a:r>
            <a:r>
              <a:rPr lang="th-TH" sz="1600" dirty="0">
                <a:solidFill>
                  <a:schemeClr val="accent2">
                    <a:lumMod val="75000"/>
                  </a:schemeClr>
                </a:solidFill>
                <a:latin typeface="Angsana New" pitchFamily="18" charset="-34"/>
                <a:cs typeface="Angsana New" pitchFamily="18" charset="-34"/>
              </a:rPr>
              <a:t>ทำด้วยจิต</a:t>
            </a:r>
            <a:endParaRPr lang="en-US" sz="1600" dirty="0">
              <a:solidFill>
                <a:schemeClr val="accent2">
                  <a:lumMod val="75000"/>
                </a:schemeClr>
              </a:solidFill>
              <a:latin typeface="Angsana New" pitchFamily="18" charset="-34"/>
              <a:cs typeface="Angsana New" pitchFamily="18" charset="-34"/>
            </a:endParaRPr>
          </a:p>
          <a:p>
            <a:r>
              <a:rPr lang="en-US" sz="1600" dirty="0">
                <a:solidFill>
                  <a:schemeClr val="accent2">
                    <a:lumMod val="75000"/>
                  </a:schemeClr>
                </a:solidFill>
                <a:latin typeface="Angsana New" pitchFamily="18" charset="-34"/>
                <a:cs typeface="Angsana New" pitchFamily="18" charset="-34"/>
              </a:rPr>
              <a:t>A (Aspiration) </a:t>
            </a:r>
            <a:r>
              <a:rPr lang="th-TH" sz="1600" dirty="0">
                <a:solidFill>
                  <a:schemeClr val="accent2">
                    <a:lumMod val="75000"/>
                  </a:schemeClr>
                </a:solidFill>
                <a:latin typeface="Angsana New" pitchFamily="18" charset="-34"/>
                <a:cs typeface="Angsana New" pitchFamily="18" charset="-34"/>
              </a:rPr>
              <a:t>คิดมุ่งมั่น</a:t>
            </a:r>
            <a:endParaRPr lang="en-US" sz="1600" dirty="0">
              <a:solidFill>
                <a:schemeClr val="accent2">
                  <a:lumMod val="75000"/>
                </a:schemeClr>
              </a:solidFill>
              <a:latin typeface="Angsana New" pitchFamily="18" charset="-34"/>
              <a:cs typeface="Angsana New" pitchFamily="18" charset="-34"/>
            </a:endParaRPr>
          </a:p>
          <a:p>
            <a:r>
              <a:rPr lang="en-US" sz="1600" dirty="0">
                <a:solidFill>
                  <a:schemeClr val="accent2">
                    <a:lumMod val="75000"/>
                  </a:schemeClr>
                </a:solidFill>
                <a:latin typeface="Angsana New" pitchFamily="18" charset="-34"/>
                <a:cs typeface="Angsana New" pitchFamily="18" charset="-34"/>
              </a:rPr>
              <a:t>E (Excellence) </a:t>
            </a:r>
            <a:r>
              <a:rPr lang="th-TH" sz="1600" dirty="0">
                <a:solidFill>
                  <a:schemeClr val="accent2">
                    <a:lumMod val="75000"/>
                  </a:schemeClr>
                </a:solidFill>
                <a:latin typeface="Angsana New" pitchFamily="18" charset="-34"/>
                <a:cs typeface="Angsana New" pitchFamily="18" charset="-34"/>
              </a:rPr>
              <a:t>ฝันเป็นเลิศ </a:t>
            </a:r>
            <a:endParaRPr lang="en-US" sz="1600" dirty="0">
              <a:solidFill>
                <a:schemeClr val="accent2">
                  <a:lumMod val="75000"/>
                </a:schemeClr>
              </a:solidFill>
              <a:latin typeface="Angsana New" pitchFamily="18" charset="-34"/>
              <a:cs typeface="Angsana New" pitchFamily="18" charset="-34"/>
            </a:endParaRPr>
          </a:p>
          <a:p>
            <a:r>
              <a:rPr lang="en-US" sz="1600" dirty="0">
                <a:solidFill>
                  <a:schemeClr val="accent2">
                    <a:lumMod val="75000"/>
                  </a:schemeClr>
                </a:solidFill>
                <a:latin typeface="Angsana New" pitchFamily="18" charset="-34"/>
                <a:cs typeface="Angsana New" pitchFamily="18" charset="-34"/>
              </a:rPr>
              <a:t>J (Justice) </a:t>
            </a:r>
            <a:r>
              <a:rPr lang="th-TH" sz="1600" dirty="0">
                <a:solidFill>
                  <a:schemeClr val="accent2">
                    <a:lumMod val="75000"/>
                  </a:schemeClr>
                </a:solidFill>
                <a:latin typeface="Angsana New" pitchFamily="18" charset="-34"/>
                <a:cs typeface="Angsana New" pitchFamily="18" charset="-34"/>
              </a:rPr>
              <a:t>เทิดยุติธรรม </a:t>
            </a:r>
            <a:endParaRPr lang="en-US" sz="1600" dirty="0">
              <a:solidFill>
                <a:schemeClr val="accent2">
                  <a:lumMod val="75000"/>
                </a:schemeClr>
              </a:solidFill>
              <a:latin typeface="Angsana New" pitchFamily="18" charset="-34"/>
              <a:cs typeface="Angsana New" pitchFamily="18" charset="-34"/>
            </a:endParaRPr>
          </a:p>
          <a:p>
            <a:r>
              <a:rPr lang="en-US" sz="1600" dirty="0">
                <a:solidFill>
                  <a:schemeClr val="accent2">
                    <a:lumMod val="75000"/>
                  </a:schemeClr>
                </a:solidFill>
                <a:latin typeface="Angsana New" pitchFamily="18" charset="-34"/>
                <a:cs typeface="Angsana New" pitchFamily="18" charset="-34"/>
              </a:rPr>
              <a:t>O (Originality) </a:t>
            </a:r>
            <a:r>
              <a:rPr lang="th-TH" sz="1600" dirty="0">
                <a:solidFill>
                  <a:schemeClr val="accent2">
                    <a:lumMod val="75000"/>
                  </a:schemeClr>
                </a:solidFill>
                <a:latin typeface="Angsana New" pitchFamily="18" charset="-34"/>
                <a:cs typeface="Angsana New" pitchFamily="18" charset="-34"/>
              </a:rPr>
              <a:t>นำเกียรติภูมิ </a:t>
            </a:r>
            <a:endParaRPr lang="en-US" sz="1600" dirty="0">
              <a:solidFill>
                <a:schemeClr val="accent2">
                  <a:lumMod val="75000"/>
                </a:schemeClr>
              </a:solidFill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24" name="Right Triangle 23"/>
          <p:cNvSpPr/>
          <p:nvPr/>
        </p:nvSpPr>
        <p:spPr>
          <a:xfrm rot="18141632">
            <a:off x="3416720" y="3395070"/>
            <a:ext cx="235351" cy="399092"/>
          </a:xfrm>
          <a:prstGeom prst="rtTriangl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9370" tIns="39685" rIns="79370" bIns="39685" rtlCol="0" anchor="ctr"/>
          <a:lstStyle/>
          <a:p>
            <a:pPr algn="ctr"/>
            <a:endParaRPr lang="en-US"/>
          </a:p>
        </p:txBody>
      </p:sp>
      <p:sp>
        <p:nvSpPr>
          <p:cNvPr id="25" name="Flowchart: Data 8"/>
          <p:cNvSpPr/>
          <p:nvPr/>
        </p:nvSpPr>
        <p:spPr>
          <a:xfrm flipH="1">
            <a:off x="3534395" y="3516005"/>
            <a:ext cx="3202965" cy="581050"/>
          </a:xfrm>
          <a:custGeom>
            <a:avLst/>
            <a:gdLst>
              <a:gd name="connsiteX0" fmla="*/ 0 w 10000"/>
              <a:gd name="connsiteY0" fmla="*/ 10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8000 w 10000"/>
              <a:gd name="connsiteY3" fmla="*/ 10000 h 10000"/>
              <a:gd name="connsiteX4" fmla="*/ 0 w 10000"/>
              <a:gd name="connsiteY4" fmla="*/ 10000 h 10000"/>
              <a:gd name="connsiteX0" fmla="*/ 0 w 10490"/>
              <a:gd name="connsiteY0" fmla="*/ 12879 h 12879"/>
              <a:gd name="connsiteX1" fmla="*/ 2490 w 10490"/>
              <a:gd name="connsiteY1" fmla="*/ 0 h 12879"/>
              <a:gd name="connsiteX2" fmla="*/ 10490 w 10490"/>
              <a:gd name="connsiteY2" fmla="*/ 0 h 12879"/>
              <a:gd name="connsiteX3" fmla="*/ 8490 w 10490"/>
              <a:gd name="connsiteY3" fmla="*/ 10000 h 12879"/>
              <a:gd name="connsiteX4" fmla="*/ 0 w 10490"/>
              <a:gd name="connsiteY4" fmla="*/ 12879 h 12879"/>
              <a:gd name="connsiteX0" fmla="*/ 0 w 10490"/>
              <a:gd name="connsiteY0" fmla="*/ 12879 h 12879"/>
              <a:gd name="connsiteX1" fmla="*/ 2490 w 10490"/>
              <a:gd name="connsiteY1" fmla="*/ 0 h 12879"/>
              <a:gd name="connsiteX2" fmla="*/ 10490 w 10490"/>
              <a:gd name="connsiteY2" fmla="*/ 0 h 12879"/>
              <a:gd name="connsiteX3" fmla="*/ 10267 w 10490"/>
              <a:gd name="connsiteY3" fmla="*/ 6079 h 12879"/>
              <a:gd name="connsiteX4" fmla="*/ 0 w 10490"/>
              <a:gd name="connsiteY4" fmla="*/ 12879 h 12879"/>
              <a:gd name="connsiteX0" fmla="*/ 0 w 10831"/>
              <a:gd name="connsiteY0" fmla="*/ 12879 h 12879"/>
              <a:gd name="connsiteX1" fmla="*/ 2490 w 10831"/>
              <a:gd name="connsiteY1" fmla="*/ 0 h 12879"/>
              <a:gd name="connsiteX2" fmla="*/ 10490 w 10831"/>
              <a:gd name="connsiteY2" fmla="*/ 0 h 12879"/>
              <a:gd name="connsiteX3" fmla="*/ 10824 w 10831"/>
              <a:gd name="connsiteY3" fmla="*/ 6776 h 12879"/>
              <a:gd name="connsiteX4" fmla="*/ 0 w 10831"/>
              <a:gd name="connsiteY4" fmla="*/ 12879 h 12879"/>
              <a:gd name="connsiteX0" fmla="*/ 0 w 11388"/>
              <a:gd name="connsiteY0" fmla="*/ 13140 h 13140"/>
              <a:gd name="connsiteX1" fmla="*/ 3047 w 11388"/>
              <a:gd name="connsiteY1" fmla="*/ 0 h 13140"/>
              <a:gd name="connsiteX2" fmla="*/ 11047 w 11388"/>
              <a:gd name="connsiteY2" fmla="*/ 0 h 13140"/>
              <a:gd name="connsiteX3" fmla="*/ 11381 w 11388"/>
              <a:gd name="connsiteY3" fmla="*/ 6776 h 13140"/>
              <a:gd name="connsiteX4" fmla="*/ 0 w 11388"/>
              <a:gd name="connsiteY4" fmla="*/ 13140 h 13140"/>
              <a:gd name="connsiteX0" fmla="*/ 0 w 11047"/>
              <a:gd name="connsiteY0" fmla="*/ 13140 h 13140"/>
              <a:gd name="connsiteX1" fmla="*/ 3047 w 11047"/>
              <a:gd name="connsiteY1" fmla="*/ 0 h 13140"/>
              <a:gd name="connsiteX2" fmla="*/ 11047 w 11047"/>
              <a:gd name="connsiteY2" fmla="*/ 0 h 13140"/>
              <a:gd name="connsiteX3" fmla="*/ 10400 w 11047"/>
              <a:gd name="connsiteY3" fmla="*/ 6340 h 13140"/>
              <a:gd name="connsiteX4" fmla="*/ 0 w 11047"/>
              <a:gd name="connsiteY4" fmla="*/ 13140 h 13140"/>
              <a:gd name="connsiteX0" fmla="*/ 0 w 11047"/>
              <a:gd name="connsiteY0" fmla="*/ 13750 h 13750"/>
              <a:gd name="connsiteX1" fmla="*/ 2808 w 11047"/>
              <a:gd name="connsiteY1" fmla="*/ 0 h 13750"/>
              <a:gd name="connsiteX2" fmla="*/ 11047 w 11047"/>
              <a:gd name="connsiteY2" fmla="*/ 610 h 13750"/>
              <a:gd name="connsiteX3" fmla="*/ 10400 w 11047"/>
              <a:gd name="connsiteY3" fmla="*/ 6950 h 13750"/>
              <a:gd name="connsiteX4" fmla="*/ 0 w 11047"/>
              <a:gd name="connsiteY4" fmla="*/ 13750 h 13750"/>
              <a:gd name="connsiteX0" fmla="*/ 0 w 11047"/>
              <a:gd name="connsiteY0" fmla="*/ 14534 h 14534"/>
              <a:gd name="connsiteX1" fmla="*/ 2357 w 11047"/>
              <a:gd name="connsiteY1" fmla="*/ 0 h 14534"/>
              <a:gd name="connsiteX2" fmla="*/ 11047 w 11047"/>
              <a:gd name="connsiteY2" fmla="*/ 1394 h 14534"/>
              <a:gd name="connsiteX3" fmla="*/ 10400 w 11047"/>
              <a:gd name="connsiteY3" fmla="*/ 7734 h 14534"/>
              <a:gd name="connsiteX4" fmla="*/ 0 w 11047"/>
              <a:gd name="connsiteY4" fmla="*/ 14534 h 14534"/>
              <a:gd name="connsiteX0" fmla="*/ 0 w 11047"/>
              <a:gd name="connsiteY0" fmla="*/ 13750 h 13750"/>
              <a:gd name="connsiteX1" fmla="*/ 2384 w 11047"/>
              <a:gd name="connsiteY1" fmla="*/ 0 h 13750"/>
              <a:gd name="connsiteX2" fmla="*/ 11047 w 11047"/>
              <a:gd name="connsiteY2" fmla="*/ 610 h 13750"/>
              <a:gd name="connsiteX3" fmla="*/ 10400 w 11047"/>
              <a:gd name="connsiteY3" fmla="*/ 6950 h 13750"/>
              <a:gd name="connsiteX4" fmla="*/ 0 w 11047"/>
              <a:gd name="connsiteY4" fmla="*/ 13750 h 13750"/>
              <a:gd name="connsiteX0" fmla="*/ 0 w 11047"/>
              <a:gd name="connsiteY0" fmla="*/ 13750 h 13750"/>
              <a:gd name="connsiteX1" fmla="*/ 2384 w 11047"/>
              <a:gd name="connsiteY1" fmla="*/ 0 h 13750"/>
              <a:gd name="connsiteX2" fmla="*/ 11047 w 11047"/>
              <a:gd name="connsiteY2" fmla="*/ 610 h 13750"/>
              <a:gd name="connsiteX3" fmla="*/ 10400 w 11047"/>
              <a:gd name="connsiteY3" fmla="*/ 6950 h 13750"/>
              <a:gd name="connsiteX4" fmla="*/ 0 w 11047"/>
              <a:gd name="connsiteY4" fmla="*/ 13750 h 13750"/>
              <a:gd name="connsiteX0" fmla="*/ 0 w 11047"/>
              <a:gd name="connsiteY0" fmla="*/ 13401 h 13401"/>
              <a:gd name="connsiteX1" fmla="*/ 2437 w 11047"/>
              <a:gd name="connsiteY1" fmla="*/ 0 h 13401"/>
              <a:gd name="connsiteX2" fmla="*/ 11047 w 11047"/>
              <a:gd name="connsiteY2" fmla="*/ 261 h 13401"/>
              <a:gd name="connsiteX3" fmla="*/ 10400 w 11047"/>
              <a:gd name="connsiteY3" fmla="*/ 6601 h 13401"/>
              <a:gd name="connsiteX4" fmla="*/ 0 w 11047"/>
              <a:gd name="connsiteY4" fmla="*/ 13401 h 13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047" h="13401">
                <a:moveTo>
                  <a:pt x="0" y="13401"/>
                </a:moveTo>
                <a:lnTo>
                  <a:pt x="2437" y="0"/>
                </a:lnTo>
                <a:cubicBezTo>
                  <a:pt x="5298" y="900"/>
                  <a:pt x="8159" y="58"/>
                  <a:pt x="11047" y="261"/>
                </a:cubicBezTo>
                <a:cubicBezTo>
                  <a:pt x="10973" y="2287"/>
                  <a:pt x="10474" y="4575"/>
                  <a:pt x="10400" y="6601"/>
                </a:cubicBezTo>
                <a:lnTo>
                  <a:pt x="0" y="13401"/>
                </a:lnTo>
                <a:close/>
              </a:path>
            </a:pathLst>
          </a:custGeom>
          <a:gradFill flip="none" rotWithShape="1">
            <a:gsLst>
              <a:gs pos="0">
                <a:schemeClr val="tx1">
                  <a:lumMod val="95000"/>
                  <a:lumOff val="5000"/>
                </a:schemeClr>
              </a:gs>
              <a:gs pos="48000">
                <a:schemeClr val="tx1">
                  <a:lumMod val="50000"/>
                  <a:lumOff val="50000"/>
                </a:schemeClr>
              </a:gs>
              <a:gs pos="100000">
                <a:schemeClr val="accent3">
                  <a:lumMod val="60000"/>
                  <a:lumOff val="40000"/>
                  <a:alpha val="47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9370" tIns="39685" rIns="79370" bIns="39685" rtlCol="0" anchor="ctr"/>
          <a:lstStyle/>
          <a:p>
            <a:pPr algn="ctr"/>
            <a:endParaRPr lang="en-US"/>
          </a:p>
        </p:txBody>
      </p:sp>
      <p:sp>
        <p:nvSpPr>
          <p:cNvPr id="26" name="Freeform 25"/>
          <p:cNvSpPr/>
          <p:nvPr/>
        </p:nvSpPr>
        <p:spPr>
          <a:xfrm>
            <a:off x="3298820" y="2774428"/>
            <a:ext cx="3766798" cy="834793"/>
          </a:xfrm>
          <a:custGeom>
            <a:avLst/>
            <a:gdLst>
              <a:gd name="connsiteX0" fmla="*/ 696087 w 4459097"/>
              <a:gd name="connsiteY0" fmla="*/ 0 h 1054100"/>
              <a:gd name="connsiteX1" fmla="*/ 1055924 w 4459097"/>
              <a:gd name="connsiteY1" fmla="*/ 0 h 1054100"/>
              <a:gd name="connsiteX2" fmla="*/ 4274947 w 4459097"/>
              <a:gd name="connsiteY2" fmla="*/ 0 h 1054100"/>
              <a:gd name="connsiteX3" fmla="*/ 4283410 w 4459097"/>
              <a:gd name="connsiteY3" fmla="*/ 0 h 1054100"/>
              <a:gd name="connsiteX4" fmla="*/ 4459097 w 4459097"/>
              <a:gd name="connsiteY4" fmla="*/ 175687 h 1054100"/>
              <a:gd name="connsiteX5" fmla="*/ 4459097 w 4459097"/>
              <a:gd name="connsiteY5" fmla="*/ 878413 h 1054100"/>
              <a:gd name="connsiteX6" fmla="*/ 4283410 w 4459097"/>
              <a:gd name="connsiteY6" fmla="*/ 1054100 h 1054100"/>
              <a:gd name="connsiteX7" fmla="*/ 4274947 w 4459097"/>
              <a:gd name="connsiteY7" fmla="*/ 1054100 h 1054100"/>
              <a:gd name="connsiteX8" fmla="*/ 1392174 w 4459097"/>
              <a:gd name="connsiteY8" fmla="*/ 1054100 h 1054100"/>
              <a:gd name="connsiteX9" fmla="*/ 1055924 w 4459097"/>
              <a:gd name="connsiteY9" fmla="*/ 1054100 h 1054100"/>
              <a:gd name="connsiteX10" fmla="*/ 696087 w 4459097"/>
              <a:gd name="connsiteY10" fmla="*/ 1054100 h 1054100"/>
              <a:gd name="connsiteX11" fmla="*/ 0 w 4459097"/>
              <a:gd name="connsiteY11" fmla="*/ 1054100 h 1054100"/>
              <a:gd name="connsiteX12" fmla="*/ 696087 w 4459097"/>
              <a:gd name="connsiteY12" fmla="*/ 2540 h 1054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459097" h="1054100">
                <a:moveTo>
                  <a:pt x="696087" y="0"/>
                </a:moveTo>
                <a:lnTo>
                  <a:pt x="1055924" y="0"/>
                </a:lnTo>
                <a:lnTo>
                  <a:pt x="4274947" y="0"/>
                </a:lnTo>
                <a:lnTo>
                  <a:pt x="4283410" y="0"/>
                </a:lnTo>
                <a:cubicBezTo>
                  <a:pt x="4380439" y="0"/>
                  <a:pt x="4459097" y="78658"/>
                  <a:pt x="4459097" y="175687"/>
                </a:cubicBezTo>
                <a:lnTo>
                  <a:pt x="4459097" y="878413"/>
                </a:lnTo>
                <a:cubicBezTo>
                  <a:pt x="4459097" y="975442"/>
                  <a:pt x="4380439" y="1054100"/>
                  <a:pt x="4283410" y="1054100"/>
                </a:cubicBezTo>
                <a:lnTo>
                  <a:pt x="4274947" y="1054100"/>
                </a:lnTo>
                <a:lnTo>
                  <a:pt x="1392174" y="1054100"/>
                </a:lnTo>
                <a:lnTo>
                  <a:pt x="1055924" y="1054100"/>
                </a:lnTo>
                <a:lnTo>
                  <a:pt x="696087" y="1054100"/>
                </a:lnTo>
                <a:lnTo>
                  <a:pt x="0" y="1054100"/>
                </a:lnTo>
                <a:lnTo>
                  <a:pt x="696087" y="2540"/>
                </a:lnTo>
                <a:close/>
              </a:path>
            </a:pathLst>
          </a:cu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9370" tIns="39685" rIns="79370" bIns="39685" rtlCol="0" anchor="ctr"/>
          <a:lstStyle/>
          <a:p>
            <a:pPr algn="ctr"/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3534392" y="2894108"/>
            <a:ext cx="1115739" cy="618754"/>
          </a:xfrm>
          <a:prstGeom prst="rect">
            <a:avLst/>
          </a:prstGeom>
          <a:noFill/>
        </p:spPr>
        <p:txBody>
          <a:bodyPr wrap="square" lIns="79370" tIns="39685" rIns="79370" bIns="39685" rtlCol="0">
            <a:spAutoFit/>
          </a:bodyPr>
          <a:lstStyle/>
          <a:p>
            <a:pPr algn="ctr" defTabSz="793699">
              <a:defRPr/>
            </a:pPr>
            <a:r>
              <a:rPr lang="en-US" sz="3500" b="1" dirty="0">
                <a:latin typeface="Arial Rounded MT Bold" panose="020F0704030504030204" pitchFamily="34" charset="0"/>
                <a:ea typeface="Adobe Ming Std L" panose="02020300000000000000" pitchFamily="18" charset="-128"/>
              </a:rPr>
              <a:t>03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344184" y="3024913"/>
            <a:ext cx="2059327" cy="449477"/>
          </a:xfrm>
          <a:prstGeom prst="rect">
            <a:avLst/>
          </a:prstGeom>
          <a:noFill/>
        </p:spPr>
        <p:txBody>
          <a:bodyPr wrap="square" lIns="79370" tIns="39685" rIns="79370" bIns="39685" rtlCol="0">
            <a:spAutoFit/>
          </a:bodyPr>
          <a:lstStyle/>
          <a:p>
            <a:pPr defTabSz="793699">
              <a:defRPr/>
            </a:pPr>
            <a:r>
              <a:rPr lang="en-US" sz="2400" b="1" dirty="0">
                <a:solidFill>
                  <a:srgbClr val="002060"/>
                </a:solidFill>
                <a:latin typeface="Calibri" panose="020F0502020204030204"/>
              </a:rPr>
              <a:t>Proactive Plan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7075720" y="2806519"/>
            <a:ext cx="3490680" cy="849587"/>
          </a:xfrm>
          <a:prstGeom prst="rect">
            <a:avLst/>
          </a:prstGeom>
          <a:noFill/>
        </p:spPr>
        <p:txBody>
          <a:bodyPr wrap="square" lIns="79370" tIns="39685" rIns="79370" bIns="39685" rtlCol="0">
            <a:spAutoFit/>
          </a:bodyPr>
          <a:lstStyle/>
          <a:p>
            <a:r>
              <a:rPr lang="th-TH" sz="1600" dirty="0">
                <a:solidFill>
                  <a:srgbClr val="00B050"/>
                </a:solidFill>
                <a:latin typeface="Angsana New" pitchFamily="18" charset="-34"/>
                <a:cs typeface="Angsana New" pitchFamily="18" charset="-34"/>
              </a:rPr>
              <a:t>มหาวิทยาลัยเกษตรอินทรีย์</a:t>
            </a:r>
            <a:r>
              <a:rPr lang="en-US" sz="1600" dirty="0">
                <a:solidFill>
                  <a:srgbClr val="00B050"/>
                </a:solidFill>
                <a:latin typeface="Angsana New" pitchFamily="18" charset="-34"/>
                <a:cs typeface="Angsana New" pitchFamily="18" charset="-34"/>
              </a:rPr>
              <a:t> (Organic University) </a:t>
            </a:r>
          </a:p>
          <a:p>
            <a:r>
              <a:rPr lang="th-TH" sz="1600" dirty="0">
                <a:solidFill>
                  <a:srgbClr val="00B050"/>
                </a:solidFill>
                <a:latin typeface="Angsana New" pitchFamily="18" charset="-34"/>
                <a:cs typeface="Angsana New" pitchFamily="18" charset="-34"/>
              </a:rPr>
              <a:t>มหาวิทยาลัยสีเขียว</a:t>
            </a:r>
            <a:r>
              <a:rPr lang="en-US" sz="1600" dirty="0">
                <a:solidFill>
                  <a:srgbClr val="00B050"/>
                </a:solidFill>
                <a:latin typeface="Angsana New" pitchFamily="18" charset="-34"/>
                <a:cs typeface="Angsana New" pitchFamily="18" charset="-34"/>
              </a:rPr>
              <a:t> (Green University) </a:t>
            </a:r>
          </a:p>
          <a:p>
            <a:r>
              <a:rPr lang="th-TH" sz="1600" dirty="0">
                <a:solidFill>
                  <a:srgbClr val="00B050"/>
                </a:solidFill>
                <a:latin typeface="Angsana New" pitchFamily="18" charset="-34"/>
                <a:cs typeface="Angsana New" pitchFamily="18" charset="-34"/>
              </a:rPr>
              <a:t>มหาวิทยาลัยเชิงนิเวศ</a:t>
            </a:r>
            <a:r>
              <a:rPr lang="en-US" sz="1600" dirty="0">
                <a:solidFill>
                  <a:srgbClr val="00B050"/>
                </a:solidFill>
                <a:latin typeface="Angsana New" pitchFamily="18" charset="-34"/>
                <a:cs typeface="Angsana New" pitchFamily="18" charset="-34"/>
              </a:rPr>
              <a:t> (Eco. University) </a:t>
            </a:r>
          </a:p>
        </p:txBody>
      </p:sp>
      <p:sp>
        <p:nvSpPr>
          <p:cNvPr id="30" name="Right Triangle 29"/>
          <p:cNvSpPr/>
          <p:nvPr/>
        </p:nvSpPr>
        <p:spPr>
          <a:xfrm rot="18141632">
            <a:off x="2678402" y="4565656"/>
            <a:ext cx="235351" cy="399092"/>
          </a:xfrm>
          <a:prstGeom prst="rtTriangle">
            <a:avLst/>
          </a:prstGeom>
          <a:gradFill flip="none" rotWithShape="1">
            <a:gsLst>
              <a:gs pos="0">
                <a:srgbClr val="A5B800">
                  <a:shade val="30000"/>
                  <a:satMod val="115000"/>
                </a:srgbClr>
              </a:gs>
              <a:gs pos="50000">
                <a:srgbClr val="A5B800">
                  <a:shade val="67500"/>
                  <a:satMod val="115000"/>
                </a:srgbClr>
              </a:gs>
              <a:gs pos="100000">
                <a:srgbClr val="A5B800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9370" tIns="39685" rIns="79370" bIns="39685" rtlCol="0" anchor="ctr"/>
          <a:lstStyle/>
          <a:p>
            <a:pPr algn="ctr"/>
            <a:endParaRPr lang="en-US"/>
          </a:p>
        </p:txBody>
      </p:sp>
      <p:sp>
        <p:nvSpPr>
          <p:cNvPr id="31" name="Flowchart: Data 8"/>
          <p:cNvSpPr/>
          <p:nvPr/>
        </p:nvSpPr>
        <p:spPr>
          <a:xfrm flipH="1">
            <a:off x="2530747" y="4633116"/>
            <a:ext cx="3202965" cy="581050"/>
          </a:xfrm>
          <a:custGeom>
            <a:avLst/>
            <a:gdLst>
              <a:gd name="connsiteX0" fmla="*/ 0 w 10000"/>
              <a:gd name="connsiteY0" fmla="*/ 10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8000 w 10000"/>
              <a:gd name="connsiteY3" fmla="*/ 10000 h 10000"/>
              <a:gd name="connsiteX4" fmla="*/ 0 w 10000"/>
              <a:gd name="connsiteY4" fmla="*/ 10000 h 10000"/>
              <a:gd name="connsiteX0" fmla="*/ 0 w 10490"/>
              <a:gd name="connsiteY0" fmla="*/ 12879 h 12879"/>
              <a:gd name="connsiteX1" fmla="*/ 2490 w 10490"/>
              <a:gd name="connsiteY1" fmla="*/ 0 h 12879"/>
              <a:gd name="connsiteX2" fmla="*/ 10490 w 10490"/>
              <a:gd name="connsiteY2" fmla="*/ 0 h 12879"/>
              <a:gd name="connsiteX3" fmla="*/ 8490 w 10490"/>
              <a:gd name="connsiteY3" fmla="*/ 10000 h 12879"/>
              <a:gd name="connsiteX4" fmla="*/ 0 w 10490"/>
              <a:gd name="connsiteY4" fmla="*/ 12879 h 12879"/>
              <a:gd name="connsiteX0" fmla="*/ 0 w 10490"/>
              <a:gd name="connsiteY0" fmla="*/ 12879 h 12879"/>
              <a:gd name="connsiteX1" fmla="*/ 2490 w 10490"/>
              <a:gd name="connsiteY1" fmla="*/ 0 h 12879"/>
              <a:gd name="connsiteX2" fmla="*/ 10490 w 10490"/>
              <a:gd name="connsiteY2" fmla="*/ 0 h 12879"/>
              <a:gd name="connsiteX3" fmla="*/ 10267 w 10490"/>
              <a:gd name="connsiteY3" fmla="*/ 6079 h 12879"/>
              <a:gd name="connsiteX4" fmla="*/ 0 w 10490"/>
              <a:gd name="connsiteY4" fmla="*/ 12879 h 12879"/>
              <a:gd name="connsiteX0" fmla="*/ 0 w 10831"/>
              <a:gd name="connsiteY0" fmla="*/ 12879 h 12879"/>
              <a:gd name="connsiteX1" fmla="*/ 2490 w 10831"/>
              <a:gd name="connsiteY1" fmla="*/ 0 h 12879"/>
              <a:gd name="connsiteX2" fmla="*/ 10490 w 10831"/>
              <a:gd name="connsiteY2" fmla="*/ 0 h 12879"/>
              <a:gd name="connsiteX3" fmla="*/ 10824 w 10831"/>
              <a:gd name="connsiteY3" fmla="*/ 6776 h 12879"/>
              <a:gd name="connsiteX4" fmla="*/ 0 w 10831"/>
              <a:gd name="connsiteY4" fmla="*/ 12879 h 12879"/>
              <a:gd name="connsiteX0" fmla="*/ 0 w 11388"/>
              <a:gd name="connsiteY0" fmla="*/ 13140 h 13140"/>
              <a:gd name="connsiteX1" fmla="*/ 3047 w 11388"/>
              <a:gd name="connsiteY1" fmla="*/ 0 h 13140"/>
              <a:gd name="connsiteX2" fmla="*/ 11047 w 11388"/>
              <a:gd name="connsiteY2" fmla="*/ 0 h 13140"/>
              <a:gd name="connsiteX3" fmla="*/ 11381 w 11388"/>
              <a:gd name="connsiteY3" fmla="*/ 6776 h 13140"/>
              <a:gd name="connsiteX4" fmla="*/ 0 w 11388"/>
              <a:gd name="connsiteY4" fmla="*/ 13140 h 13140"/>
              <a:gd name="connsiteX0" fmla="*/ 0 w 11047"/>
              <a:gd name="connsiteY0" fmla="*/ 13140 h 13140"/>
              <a:gd name="connsiteX1" fmla="*/ 3047 w 11047"/>
              <a:gd name="connsiteY1" fmla="*/ 0 h 13140"/>
              <a:gd name="connsiteX2" fmla="*/ 11047 w 11047"/>
              <a:gd name="connsiteY2" fmla="*/ 0 h 13140"/>
              <a:gd name="connsiteX3" fmla="*/ 10400 w 11047"/>
              <a:gd name="connsiteY3" fmla="*/ 6340 h 13140"/>
              <a:gd name="connsiteX4" fmla="*/ 0 w 11047"/>
              <a:gd name="connsiteY4" fmla="*/ 13140 h 13140"/>
              <a:gd name="connsiteX0" fmla="*/ 0 w 11047"/>
              <a:gd name="connsiteY0" fmla="*/ 13750 h 13750"/>
              <a:gd name="connsiteX1" fmla="*/ 2808 w 11047"/>
              <a:gd name="connsiteY1" fmla="*/ 0 h 13750"/>
              <a:gd name="connsiteX2" fmla="*/ 11047 w 11047"/>
              <a:gd name="connsiteY2" fmla="*/ 610 h 13750"/>
              <a:gd name="connsiteX3" fmla="*/ 10400 w 11047"/>
              <a:gd name="connsiteY3" fmla="*/ 6950 h 13750"/>
              <a:gd name="connsiteX4" fmla="*/ 0 w 11047"/>
              <a:gd name="connsiteY4" fmla="*/ 13750 h 13750"/>
              <a:gd name="connsiteX0" fmla="*/ 0 w 11047"/>
              <a:gd name="connsiteY0" fmla="*/ 14534 h 14534"/>
              <a:gd name="connsiteX1" fmla="*/ 2357 w 11047"/>
              <a:gd name="connsiteY1" fmla="*/ 0 h 14534"/>
              <a:gd name="connsiteX2" fmla="*/ 11047 w 11047"/>
              <a:gd name="connsiteY2" fmla="*/ 1394 h 14534"/>
              <a:gd name="connsiteX3" fmla="*/ 10400 w 11047"/>
              <a:gd name="connsiteY3" fmla="*/ 7734 h 14534"/>
              <a:gd name="connsiteX4" fmla="*/ 0 w 11047"/>
              <a:gd name="connsiteY4" fmla="*/ 14534 h 14534"/>
              <a:gd name="connsiteX0" fmla="*/ 0 w 11047"/>
              <a:gd name="connsiteY0" fmla="*/ 13750 h 13750"/>
              <a:gd name="connsiteX1" fmla="*/ 2384 w 11047"/>
              <a:gd name="connsiteY1" fmla="*/ 0 h 13750"/>
              <a:gd name="connsiteX2" fmla="*/ 11047 w 11047"/>
              <a:gd name="connsiteY2" fmla="*/ 610 h 13750"/>
              <a:gd name="connsiteX3" fmla="*/ 10400 w 11047"/>
              <a:gd name="connsiteY3" fmla="*/ 6950 h 13750"/>
              <a:gd name="connsiteX4" fmla="*/ 0 w 11047"/>
              <a:gd name="connsiteY4" fmla="*/ 13750 h 13750"/>
              <a:gd name="connsiteX0" fmla="*/ 0 w 11047"/>
              <a:gd name="connsiteY0" fmla="*/ 13750 h 13750"/>
              <a:gd name="connsiteX1" fmla="*/ 2384 w 11047"/>
              <a:gd name="connsiteY1" fmla="*/ 0 h 13750"/>
              <a:gd name="connsiteX2" fmla="*/ 11047 w 11047"/>
              <a:gd name="connsiteY2" fmla="*/ 610 h 13750"/>
              <a:gd name="connsiteX3" fmla="*/ 10400 w 11047"/>
              <a:gd name="connsiteY3" fmla="*/ 6950 h 13750"/>
              <a:gd name="connsiteX4" fmla="*/ 0 w 11047"/>
              <a:gd name="connsiteY4" fmla="*/ 13750 h 13750"/>
              <a:gd name="connsiteX0" fmla="*/ 0 w 11047"/>
              <a:gd name="connsiteY0" fmla="*/ 13401 h 13401"/>
              <a:gd name="connsiteX1" fmla="*/ 2437 w 11047"/>
              <a:gd name="connsiteY1" fmla="*/ 0 h 13401"/>
              <a:gd name="connsiteX2" fmla="*/ 11047 w 11047"/>
              <a:gd name="connsiteY2" fmla="*/ 261 h 13401"/>
              <a:gd name="connsiteX3" fmla="*/ 10400 w 11047"/>
              <a:gd name="connsiteY3" fmla="*/ 6601 h 13401"/>
              <a:gd name="connsiteX4" fmla="*/ 0 w 11047"/>
              <a:gd name="connsiteY4" fmla="*/ 13401 h 13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047" h="13401">
                <a:moveTo>
                  <a:pt x="0" y="13401"/>
                </a:moveTo>
                <a:lnTo>
                  <a:pt x="2437" y="0"/>
                </a:lnTo>
                <a:cubicBezTo>
                  <a:pt x="5298" y="900"/>
                  <a:pt x="8159" y="58"/>
                  <a:pt x="11047" y="261"/>
                </a:cubicBezTo>
                <a:cubicBezTo>
                  <a:pt x="10973" y="2287"/>
                  <a:pt x="10474" y="4575"/>
                  <a:pt x="10400" y="6601"/>
                </a:cubicBezTo>
                <a:lnTo>
                  <a:pt x="0" y="13401"/>
                </a:lnTo>
                <a:close/>
              </a:path>
            </a:pathLst>
          </a:custGeom>
          <a:gradFill flip="none" rotWithShape="1">
            <a:gsLst>
              <a:gs pos="0">
                <a:schemeClr val="tx1">
                  <a:lumMod val="95000"/>
                  <a:lumOff val="5000"/>
                </a:schemeClr>
              </a:gs>
              <a:gs pos="48000">
                <a:schemeClr val="tx1">
                  <a:lumMod val="50000"/>
                  <a:lumOff val="50000"/>
                </a:schemeClr>
              </a:gs>
              <a:gs pos="100000">
                <a:schemeClr val="accent3">
                  <a:lumMod val="60000"/>
                  <a:lumOff val="40000"/>
                  <a:alpha val="47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9370" tIns="39685" rIns="79370" bIns="39685" rtlCol="0" anchor="ctr"/>
          <a:lstStyle/>
          <a:p>
            <a:pPr algn="ctr"/>
            <a:endParaRPr lang="en-US"/>
          </a:p>
        </p:txBody>
      </p:sp>
      <p:sp>
        <p:nvSpPr>
          <p:cNvPr id="32" name="Freeform 31"/>
          <p:cNvSpPr/>
          <p:nvPr/>
        </p:nvSpPr>
        <p:spPr>
          <a:xfrm>
            <a:off x="2560501" y="3936448"/>
            <a:ext cx="3766798" cy="834793"/>
          </a:xfrm>
          <a:custGeom>
            <a:avLst/>
            <a:gdLst>
              <a:gd name="connsiteX0" fmla="*/ 696087 w 4459097"/>
              <a:gd name="connsiteY0" fmla="*/ 0 h 1054100"/>
              <a:gd name="connsiteX1" fmla="*/ 1055924 w 4459097"/>
              <a:gd name="connsiteY1" fmla="*/ 0 h 1054100"/>
              <a:gd name="connsiteX2" fmla="*/ 4274947 w 4459097"/>
              <a:gd name="connsiteY2" fmla="*/ 0 h 1054100"/>
              <a:gd name="connsiteX3" fmla="*/ 4283410 w 4459097"/>
              <a:gd name="connsiteY3" fmla="*/ 0 h 1054100"/>
              <a:gd name="connsiteX4" fmla="*/ 4459097 w 4459097"/>
              <a:gd name="connsiteY4" fmla="*/ 175687 h 1054100"/>
              <a:gd name="connsiteX5" fmla="*/ 4459097 w 4459097"/>
              <a:gd name="connsiteY5" fmla="*/ 878413 h 1054100"/>
              <a:gd name="connsiteX6" fmla="*/ 4283410 w 4459097"/>
              <a:gd name="connsiteY6" fmla="*/ 1054100 h 1054100"/>
              <a:gd name="connsiteX7" fmla="*/ 4274947 w 4459097"/>
              <a:gd name="connsiteY7" fmla="*/ 1054100 h 1054100"/>
              <a:gd name="connsiteX8" fmla="*/ 1392174 w 4459097"/>
              <a:gd name="connsiteY8" fmla="*/ 1054100 h 1054100"/>
              <a:gd name="connsiteX9" fmla="*/ 1055924 w 4459097"/>
              <a:gd name="connsiteY9" fmla="*/ 1054100 h 1054100"/>
              <a:gd name="connsiteX10" fmla="*/ 696087 w 4459097"/>
              <a:gd name="connsiteY10" fmla="*/ 1054100 h 1054100"/>
              <a:gd name="connsiteX11" fmla="*/ 0 w 4459097"/>
              <a:gd name="connsiteY11" fmla="*/ 1054100 h 1054100"/>
              <a:gd name="connsiteX12" fmla="*/ 696087 w 4459097"/>
              <a:gd name="connsiteY12" fmla="*/ 2540 h 1054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459097" h="1054100">
                <a:moveTo>
                  <a:pt x="696087" y="0"/>
                </a:moveTo>
                <a:lnTo>
                  <a:pt x="1055924" y="0"/>
                </a:lnTo>
                <a:lnTo>
                  <a:pt x="4274947" y="0"/>
                </a:lnTo>
                <a:lnTo>
                  <a:pt x="4283410" y="0"/>
                </a:lnTo>
                <a:cubicBezTo>
                  <a:pt x="4380439" y="0"/>
                  <a:pt x="4459097" y="78658"/>
                  <a:pt x="4459097" y="175687"/>
                </a:cubicBezTo>
                <a:lnTo>
                  <a:pt x="4459097" y="878413"/>
                </a:lnTo>
                <a:cubicBezTo>
                  <a:pt x="4459097" y="975442"/>
                  <a:pt x="4380439" y="1054100"/>
                  <a:pt x="4283410" y="1054100"/>
                </a:cubicBezTo>
                <a:lnTo>
                  <a:pt x="4274947" y="1054100"/>
                </a:lnTo>
                <a:lnTo>
                  <a:pt x="1392174" y="1054100"/>
                </a:lnTo>
                <a:lnTo>
                  <a:pt x="1055924" y="1054100"/>
                </a:lnTo>
                <a:lnTo>
                  <a:pt x="696087" y="1054100"/>
                </a:lnTo>
                <a:lnTo>
                  <a:pt x="0" y="1054100"/>
                </a:lnTo>
                <a:lnTo>
                  <a:pt x="696087" y="2540"/>
                </a:lnTo>
                <a:close/>
              </a:path>
            </a:pathLst>
          </a:custGeom>
          <a:gradFill flip="none" rotWithShape="1">
            <a:gsLst>
              <a:gs pos="0">
                <a:srgbClr val="D1E708">
                  <a:shade val="30000"/>
                  <a:satMod val="115000"/>
                </a:srgbClr>
              </a:gs>
              <a:gs pos="50000">
                <a:srgbClr val="D1E708">
                  <a:shade val="67500"/>
                  <a:satMod val="115000"/>
                </a:srgbClr>
              </a:gs>
              <a:gs pos="100000">
                <a:srgbClr val="D1E708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9370" tIns="39685" rIns="79370" bIns="39685"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2796074" y="4056128"/>
            <a:ext cx="1115739" cy="618754"/>
          </a:xfrm>
          <a:prstGeom prst="rect">
            <a:avLst/>
          </a:prstGeom>
          <a:noFill/>
        </p:spPr>
        <p:txBody>
          <a:bodyPr wrap="square" lIns="79370" tIns="39685" rIns="79370" bIns="39685" rtlCol="0">
            <a:spAutoFit/>
          </a:bodyPr>
          <a:lstStyle/>
          <a:p>
            <a:pPr algn="ctr" defTabSz="793699">
              <a:defRPr/>
            </a:pPr>
            <a:r>
              <a:rPr lang="en-US" sz="3500" b="1">
                <a:latin typeface="Arial Rounded MT Bold" panose="020F0704030504030204" pitchFamily="34" charset="0"/>
                <a:ea typeface="Adobe Ming Std L" panose="02020300000000000000" pitchFamily="18" charset="-128"/>
              </a:rPr>
              <a:t>04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3697243" y="4222539"/>
            <a:ext cx="2036469" cy="449477"/>
          </a:xfrm>
          <a:prstGeom prst="rect">
            <a:avLst/>
          </a:prstGeom>
          <a:noFill/>
        </p:spPr>
        <p:txBody>
          <a:bodyPr wrap="square" lIns="79370" tIns="39685" rIns="79370" bIns="39685" rtlCol="0">
            <a:spAutoFit/>
          </a:bodyPr>
          <a:lstStyle/>
          <a:p>
            <a:pPr defTabSz="793699">
              <a:defRPr/>
            </a:pPr>
            <a:r>
              <a:rPr lang="en-US" sz="2400" b="1" dirty="0">
                <a:solidFill>
                  <a:srgbClr val="002060"/>
                </a:solidFill>
                <a:latin typeface="Calibri" panose="020F0502020204030204"/>
              </a:rPr>
              <a:t>Missions Plan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6285815" y="3791957"/>
            <a:ext cx="2176731" cy="1065030"/>
          </a:xfrm>
          <a:prstGeom prst="rect">
            <a:avLst/>
          </a:prstGeom>
          <a:noFill/>
        </p:spPr>
        <p:txBody>
          <a:bodyPr wrap="square" lIns="79370" tIns="39685" rIns="79370" bIns="39685" rtlCol="0">
            <a:spAutoFit/>
          </a:bodyPr>
          <a:lstStyle/>
          <a:p>
            <a:r>
              <a:rPr lang="en-US" sz="1600" dirty="0">
                <a:solidFill>
                  <a:srgbClr val="92D050"/>
                </a:solidFill>
                <a:latin typeface="Angsana New" pitchFamily="18" charset="-34"/>
                <a:cs typeface="Angsana New" pitchFamily="18" charset="-34"/>
              </a:rPr>
              <a:t> </a:t>
            </a:r>
            <a:r>
              <a:rPr lang="th-TH" sz="1600" dirty="0">
                <a:solidFill>
                  <a:srgbClr val="92D050"/>
                </a:solidFill>
                <a:latin typeface="Angsana New" pitchFamily="18" charset="-34"/>
                <a:cs typeface="Angsana New" pitchFamily="18" charset="-34"/>
              </a:rPr>
              <a:t>การเรียนการสอน </a:t>
            </a:r>
            <a:endParaRPr lang="en-US" sz="1600" dirty="0">
              <a:solidFill>
                <a:srgbClr val="92D050"/>
              </a:solidFill>
              <a:latin typeface="Angsana New" pitchFamily="18" charset="-34"/>
              <a:cs typeface="Angsana New" pitchFamily="18" charset="-34"/>
            </a:endParaRPr>
          </a:p>
          <a:p>
            <a:r>
              <a:rPr lang="en-US" sz="1600" dirty="0">
                <a:solidFill>
                  <a:srgbClr val="92D050"/>
                </a:solidFill>
                <a:latin typeface="Angsana New" pitchFamily="18" charset="-34"/>
                <a:cs typeface="Angsana New" pitchFamily="18" charset="-34"/>
              </a:rPr>
              <a:t> </a:t>
            </a:r>
            <a:r>
              <a:rPr lang="th-TH" sz="1600" dirty="0">
                <a:solidFill>
                  <a:srgbClr val="92D050"/>
                </a:solidFill>
                <a:latin typeface="Angsana New" pitchFamily="18" charset="-34"/>
                <a:cs typeface="Angsana New" pitchFamily="18" charset="-34"/>
              </a:rPr>
              <a:t>การวิจัย</a:t>
            </a:r>
            <a:endParaRPr lang="en-US" sz="1600" dirty="0">
              <a:solidFill>
                <a:srgbClr val="92D050"/>
              </a:solidFill>
              <a:latin typeface="Angsana New" pitchFamily="18" charset="-34"/>
              <a:cs typeface="Angsana New" pitchFamily="18" charset="-34"/>
            </a:endParaRPr>
          </a:p>
          <a:p>
            <a:r>
              <a:rPr lang="th-TH" sz="1600" dirty="0">
                <a:solidFill>
                  <a:srgbClr val="92D050"/>
                </a:solidFill>
                <a:latin typeface="Angsana New" pitchFamily="18" charset="-34"/>
                <a:cs typeface="Angsana New" pitchFamily="18" charset="-34"/>
              </a:rPr>
              <a:t> การบริการวิชาการแก่สังคม </a:t>
            </a:r>
            <a:endParaRPr lang="en-US" sz="1600" dirty="0">
              <a:solidFill>
                <a:srgbClr val="92D050"/>
              </a:solidFill>
              <a:latin typeface="Angsana New" pitchFamily="18" charset="-34"/>
              <a:cs typeface="Angsana New" pitchFamily="18" charset="-34"/>
            </a:endParaRPr>
          </a:p>
          <a:p>
            <a:r>
              <a:rPr lang="en-US" sz="1600" dirty="0">
                <a:solidFill>
                  <a:srgbClr val="92D050"/>
                </a:solidFill>
                <a:latin typeface="Angsana New" pitchFamily="18" charset="-34"/>
                <a:cs typeface="Angsana New" pitchFamily="18" charset="-34"/>
              </a:rPr>
              <a:t> </a:t>
            </a:r>
            <a:r>
              <a:rPr lang="th-TH" sz="1600" dirty="0">
                <a:solidFill>
                  <a:srgbClr val="92D050"/>
                </a:solidFill>
                <a:latin typeface="Angsana New" pitchFamily="18" charset="-34"/>
                <a:cs typeface="Angsana New" pitchFamily="18" charset="-34"/>
              </a:rPr>
              <a:t>การทำนุบำรุงศิลปะและวัฒนธรรม </a:t>
            </a:r>
            <a:endParaRPr lang="en-US" sz="1600" dirty="0">
              <a:solidFill>
                <a:srgbClr val="92D050"/>
              </a:solidFill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40" name="Heart 39"/>
          <p:cNvSpPr/>
          <p:nvPr/>
        </p:nvSpPr>
        <p:spPr>
          <a:xfrm>
            <a:off x="7830066" y="680685"/>
            <a:ext cx="540733" cy="506938"/>
          </a:xfrm>
          <a:prstGeom prst="hear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9370" tIns="39685" rIns="79370" bIns="39685" rtlCol="0" anchor="ctr"/>
          <a:lstStyle/>
          <a:p>
            <a:pPr algn="ctr"/>
            <a:endParaRPr lang="en-US"/>
          </a:p>
        </p:txBody>
      </p:sp>
      <p:sp>
        <p:nvSpPr>
          <p:cNvPr id="41" name="Heart 40"/>
          <p:cNvSpPr/>
          <p:nvPr/>
        </p:nvSpPr>
        <p:spPr>
          <a:xfrm>
            <a:off x="6971414" y="1846382"/>
            <a:ext cx="540733" cy="506938"/>
          </a:xfrm>
          <a:prstGeom prst="hear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9370" tIns="39685" rIns="79370" bIns="39685" rtlCol="0" anchor="ctr"/>
          <a:lstStyle/>
          <a:p>
            <a:pPr algn="ctr"/>
            <a:endParaRPr lang="en-US"/>
          </a:p>
        </p:txBody>
      </p:sp>
      <p:sp>
        <p:nvSpPr>
          <p:cNvPr id="42" name="Heart 41"/>
          <p:cNvSpPr/>
          <p:nvPr/>
        </p:nvSpPr>
        <p:spPr>
          <a:xfrm>
            <a:off x="6260146" y="2957602"/>
            <a:ext cx="540733" cy="506938"/>
          </a:xfrm>
          <a:prstGeom prst="hear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9370" tIns="39685" rIns="79370" bIns="39685" rtlCol="0" anchor="ctr"/>
          <a:lstStyle/>
          <a:p>
            <a:pPr algn="ctr"/>
            <a:endParaRPr lang="en-US"/>
          </a:p>
        </p:txBody>
      </p:sp>
      <p:sp>
        <p:nvSpPr>
          <p:cNvPr id="48" name="Heart 47"/>
          <p:cNvSpPr/>
          <p:nvPr/>
        </p:nvSpPr>
        <p:spPr>
          <a:xfrm>
            <a:off x="5564550" y="4158382"/>
            <a:ext cx="540733" cy="506938"/>
          </a:xfrm>
          <a:prstGeom prst="hear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9370" tIns="39685" rIns="79370" bIns="39685" rtlCol="0" anchor="ctr"/>
          <a:lstStyle/>
          <a:p>
            <a:pPr algn="ctr"/>
            <a:endParaRPr lang="en-US"/>
          </a:p>
        </p:txBody>
      </p:sp>
      <p:sp>
        <p:nvSpPr>
          <p:cNvPr id="52" name="TextBox 51"/>
          <p:cNvSpPr txBox="1"/>
          <p:nvPr/>
        </p:nvSpPr>
        <p:spPr>
          <a:xfrm>
            <a:off x="93564" y="833613"/>
            <a:ext cx="4913956" cy="634143"/>
          </a:xfrm>
          <a:prstGeom prst="rect">
            <a:avLst/>
          </a:prstGeom>
          <a:noFill/>
        </p:spPr>
        <p:txBody>
          <a:bodyPr wrap="square" lIns="79370" tIns="39685" rIns="79370" bIns="39685" rtlCol="0">
            <a:spAutoFit/>
          </a:bodyPr>
          <a:lstStyle/>
          <a:p>
            <a:pPr defTabSz="793699">
              <a:defRPr/>
            </a:pPr>
            <a:r>
              <a:rPr lang="en-US" sz="3600" b="1" dirty="0">
                <a:solidFill>
                  <a:srgbClr val="7030A0"/>
                </a:solidFill>
                <a:latin typeface="Angsana New" pitchFamily="18" charset="-34"/>
                <a:cs typeface="Angsana New" pitchFamily="18" charset="-34"/>
              </a:rPr>
              <a:t>1.1 </a:t>
            </a:r>
            <a:r>
              <a:rPr lang="th-TH" sz="3600" b="1" dirty="0">
                <a:solidFill>
                  <a:srgbClr val="7030A0"/>
                </a:solidFill>
                <a:latin typeface="Angsana New" pitchFamily="18" charset="-34"/>
                <a:cs typeface="Angsana New" pitchFamily="18" charset="-34"/>
              </a:rPr>
              <a:t>ยุทธศาสตร์การพัฒนามหาวิทยาลัย</a:t>
            </a:r>
            <a:endParaRPr lang="en-US" sz="3600" b="1" spc="-130" dirty="0">
              <a:solidFill>
                <a:srgbClr val="7030A0"/>
              </a:solidFill>
              <a:latin typeface="Angsana New" pitchFamily="18" charset="-34"/>
              <a:ea typeface="Microsoft JhengHei Light" panose="020B0304030504040204" pitchFamily="34" charset="-120"/>
              <a:cs typeface="Angsana New" pitchFamily="18" charset="-34"/>
            </a:endParaRPr>
          </a:p>
        </p:txBody>
      </p:sp>
      <p:sp>
        <p:nvSpPr>
          <p:cNvPr id="2" name="ตัวแทนหมายเลขภาพนิ่ง 1"/>
          <p:cNvSpPr>
            <a:spLocks noGrp="1"/>
          </p:cNvSpPr>
          <p:nvPr>
            <p:ph type="sldNum" sz="quarter" idx="12"/>
          </p:nvPr>
        </p:nvSpPr>
        <p:spPr>
          <a:xfrm>
            <a:off x="9436207" y="6457437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71634A-9D27-4A81-A76E-72C17FCBBE67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vi-VN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0" name="Pentagon 63"/>
          <p:cNvSpPr/>
          <p:nvPr/>
        </p:nvSpPr>
        <p:spPr>
          <a:xfrm>
            <a:off x="108485" y="1540821"/>
            <a:ext cx="2584954" cy="4772231"/>
          </a:xfrm>
          <a:prstGeom prst="homePlate">
            <a:avLst/>
          </a:prstGeom>
          <a:gradFill flip="none" rotWithShape="1">
            <a:gsLst>
              <a:gs pos="0">
                <a:srgbClr val="FFFF00">
                  <a:shade val="30000"/>
                  <a:satMod val="115000"/>
                </a:srgbClr>
              </a:gs>
              <a:gs pos="50000">
                <a:srgbClr val="FFFF00">
                  <a:shade val="67500"/>
                  <a:satMod val="115000"/>
                </a:srgbClr>
              </a:gs>
              <a:gs pos="100000">
                <a:srgbClr val="FFFF00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9370" tIns="39685" rIns="79370" bIns="39685" rtlCol="0" anchor="ctr"/>
          <a:lstStyle/>
          <a:p>
            <a:r>
              <a:rPr lang="en-US" sz="2000" dirty="0">
                <a:solidFill>
                  <a:srgbClr val="7030A0"/>
                </a:solidFill>
                <a:latin typeface="Angsana New" pitchFamily="18" charset="-34"/>
                <a:cs typeface="Angsana New" pitchFamily="18" charset="-34"/>
              </a:rPr>
              <a:t>1. </a:t>
            </a:r>
            <a:r>
              <a:rPr lang="th-TH" sz="2000" dirty="0">
                <a:solidFill>
                  <a:srgbClr val="7030A0"/>
                </a:solidFill>
                <a:latin typeface="Angsana New" pitchFamily="18" charset="-34"/>
                <a:cs typeface="Angsana New" pitchFamily="18" charset="-34"/>
              </a:rPr>
              <a:t>แผนยุทธศาสตร์ชาติ</a:t>
            </a:r>
            <a:r>
              <a:rPr lang="en-US" sz="2000" dirty="0">
                <a:solidFill>
                  <a:srgbClr val="7030A0"/>
                </a:solidFill>
                <a:latin typeface="Angsana New" pitchFamily="18" charset="-34"/>
                <a:cs typeface="Angsana New" pitchFamily="18" charset="-34"/>
              </a:rPr>
              <a:t> </a:t>
            </a:r>
          </a:p>
          <a:p>
            <a:r>
              <a:rPr lang="en-US" sz="2000" dirty="0">
                <a:solidFill>
                  <a:srgbClr val="7030A0"/>
                </a:solidFill>
                <a:latin typeface="Angsana New" pitchFamily="18" charset="-34"/>
                <a:cs typeface="Angsana New" pitchFamily="18" charset="-34"/>
              </a:rPr>
              <a:t>20 </a:t>
            </a:r>
            <a:r>
              <a:rPr lang="th-TH" sz="2000" dirty="0">
                <a:solidFill>
                  <a:srgbClr val="7030A0"/>
                </a:solidFill>
                <a:latin typeface="Angsana New" pitchFamily="18" charset="-34"/>
                <a:cs typeface="Angsana New" pitchFamily="18" charset="-34"/>
              </a:rPr>
              <a:t>ปี</a:t>
            </a:r>
            <a:r>
              <a:rPr lang="en-US" sz="2000" dirty="0">
                <a:solidFill>
                  <a:srgbClr val="7030A0"/>
                </a:solidFill>
                <a:latin typeface="Angsana New" pitchFamily="18" charset="-34"/>
                <a:cs typeface="Angsana New" pitchFamily="18" charset="-34"/>
              </a:rPr>
              <a:t> </a:t>
            </a:r>
            <a:r>
              <a:rPr lang="th-TH" sz="2000" dirty="0">
                <a:solidFill>
                  <a:srgbClr val="7030A0"/>
                </a:solidFill>
                <a:latin typeface="Angsana New" pitchFamily="18" charset="-34"/>
                <a:cs typeface="Angsana New" pitchFamily="18" charset="-34"/>
              </a:rPr>
              <a:t>และแผนฯ</a:t>
            </a:r>
            <a:r>
              <a:rPr lang="en-US" sz="2000" dirty="0">
                <a:solidFill>
                  <a:srgbClr val="7030A0"/>
                </a:solidFill>
                <a:latin typeface="Angsana New" pitchFamily="18" charset="-34"/>
                <a:cs typeface="Angsana New" pitchFamily="18" charset="-34"/>
              </a:rPr>
              <a:t> 12</a:t>
            </a:r>
            <a:endParaRPr lang="th-TH" sz="2000" dirty="0">
              <a:solidFill>
                <a:srgbClr val="7030A0"/>
              </a:solidFill>
              <a:latin typeface="Angsana New" pitchFamily="18" charset="-34"/>
              <a:cs typeface="Angsana New" pitchFamily="18" charset="-34"/>
            </a:endParaRPr>
          </a:p>
          <a:p>
            <a:r>
              <a:rPr lang="en-US" sz="2000" dirty="0">
                <a:solidFill>
                  <a:srgbClr val="7030A0"/>
                </a:solidFill>
                <a:latin typeface="Angsana New" pitchFamily="18" charset="-34"/>
                <a:cs typeface="Angsana New" pitchFamily="18" charset="-34"/>
              </a:rPr>
              <a:t>2. </a:t>
            </a:r>
            <a:r>
              <a:rPr lang="th-TH" sz="2000" dirty="0">
                <a:solidFill>
                  <a:srgbClr val="7030A0"/>
                </a:solidFill>
                <a:latin typeface="Angsana New" pitchFamily="18" charset="-34"/>
                <a:cs typeface="Angsana New" pitchFamily="18" charset="-34"/>
              </a:rPr>
              <a:t>ปรัชญา วิสัยทัศน์ ค่านิยม </a:t>
            </a:r>
            <a:r>
              <a:rPr lang="th-TH" sz="2000" dirty="0" err="1">
                <a:solidFill>
                  <a:srgbClr val="7030A0"/>
                </a:solidFill>
                <a:latin typeface="Angsana New" pitchFamily="18" charset="-34"/>
                <a:cs typeface="Angsana New" pitchFamily="18" charset="-34"/>
              </a:rPr>
              <a:t>อัต</a:t>
            </a:r>
            <a:r>
              <a:rPr lang="th-TH" sz="2000" dirty="0">
                <a:solidFill>
                  <a:srgbClr val="7030A0"/>
                </a:solidFill>
                <a:latin typeface="Angsana New" pitchFamily="18" charset="-34"/>
                <a:cs typeface="Angsana New" pitchFamily="18" charset="-34"/>
              </a:rPr>
              <a:t>ลักษณ์ และเอกลักษณ์</a:t>
            </a:r>
            <a:r>
              <a:rPr lang="en-US" sz="2000" dirty="0">
                <a:solidFill>
                  <a:srgbClr val="7030A0"/>
                </a:solidFill>
                <a:latin typeface="Angsana New" pitchFamily="18" charset="-34"/>
                <a:cs typeface="Angsana New" pitchFamily="18" charset="-34"/>
              </a:rPr>
              <a:t> </a:t>
            </a:r>
            <a:r>
              <a:rPr lang="th-TH" sz="2000" dirty="0">
                <a:solidFill>
                  <a:srgbClr val="7030A0"/>
                </a:solidFill>
                <a:latin typeface="Angsana New" pitchFamily="18" charset="-34"/>
                <a:cs typeface="Angsana New" pitchFamily="18" charset="-34"/>
              </a:rPr>
              <a:t>ของมหาวิทยาลัย</a:t>
            </a:r>
          </a:p>
          <a:p>
            <a:r>
              <a:rPr lang="en-US" sz="2000" dirty="0">
                <a:solidFill>
                  <a:srgbClr val="7030A0"/>
                </a:solidFill>
                <a:latin typeface="Angsana New" pitchFamily="18" charset="-34"/>
                <a:cs typeface="Angsana New" pitchFamily="18" charset="-34"/>
              </a:rPr>
              <a:t>3.</a:t>
            </a:r>
            <a:r>
              <a:rPr lang="th-TH" sz="2000" dirty="0">
                <a:solidFill>
                  <a:srgbClr val="7030A0"/>
                </a:solidFill>
                <a:latin typeface="Angsana New" pitchFamily="18" charset="-34"/>
                <a:cs typeface="Angsana New" pitchFamily="18" charset="-34"/>
              </a:rPr>
              <a:t>ยุทธศาสตร์การพัฒนามหาวิทยาลัยแม่</a:t>
            </a:r>
            <a:r>
              <a:rPr lang="th-TH" sz="2000" dirty="0" err="1">
                <a:solidFill>
                  <a:srgbClr val="7030A0"/>
                </a:solidFill>
                <a:latin typeface="Angsana New" pitchFamily="18" charset="-34"/>
                <a:cs typeface="Angsana New" pitchFamily="18" charset="-34"/>
              </a:rPr>
              <a:t>โจ้</a:t>
            </a:r>
            <a:r>
              <a:rPr lang="th-TH" sz="2000" dirty="0">
                <a:solidFill>
                  <a:srgbClr val="7030A0"/>
                </a:solidFill>
                <a:latin typeface="Angsana New" pitchFamily="18" charset="-34"/>
                <a:cs typeface="Angsana New" pitchFamily="18" charset="-34"/>
              </a:rPr>
              <a:t> ระยะ</a:t>
            </a:r>
            <a:r>
              <a:rPr lang="en-US" sz="2000" dirty="0">
                <a:solidFill>
                  <a:srgbClr val="7030A0"/>
                </a:solidFill>
                <a:latin typeface="Angsana New" pitchFamily="18" charset="-34"/>
                <a:cs typeface="Angsana New" pitchFamily="18" charset="-34"/>
              </a:rPr>
              <a:t> 12</a:t>
            </a:r>
            <a:r>
              <a:rPr lang="th-TH" sz="2000" dirty="0">
                <a:solidFill>
                  <a:srgbClr val="7030A0"/>
                </a:solidFill>
                <a:latin typeface="Angsana New" pitchFamily="18" charset="-34"/>
                <a:cs typeface="Angsana New" pitchFamily="18" charset="-34"/>
              </a:rPr>
              <a:t> (</a:t>
            </a:r>
            <a:r>
              <a:rPr lang="en-US" sz="2000" dirty="0">
                <a:solidFill>
                  <a:srgbClr val="7030A0"/>
                </a:solidFill>
                <a:latin typeface="Angsana New" pitchFamily="18" charset="-34"/>
                <a:cs typeface="Angsana New" pitchFamily="18" charset="-34"/>
              </a:rPr>
              <a:t>2560-64)</a:t>
            </a:r>
          </a:p>
          <a:p>
            <a:r>
              <a:rPr lang="en-US" sz="2000" dirty="0">
                <a:solidFill>
                  <a:srgbClr val="7030A0"/>
                </a:solidFill>
                <a:latin typeface="Angsana New" pitchFamily="18" charset="-34"/>
                <a:cs typeface="Angsana New" pitchFamily="18" charset="-34"/>
              </a:rPr>
              <a:t>4. </a:t>
            </a:r>
            <a:r>
              <a:rPr lang="th-TH" sz="2000" dirty="0">
                <a:solidFill>
                  <a:srgbClr val="7030A0"/>
                </a:solidFill>
                <a:latin typeface="Angsana New" pitchFamily="18" charset="-34"/>
                <a:cs typeface="Angsana New" pitchFamily="18" charset="-34"/>
              </a:rPr>
              <a:t>เป้าหมายหลักในการพัฒนา</a:t>
            </a:r>
            <a:r>
              <a:rPr lang="en-US" sz="2000" dirty="0">
                <a:solidFill>
                  <a:srgbClr val="7030A0"/>
                </a:solidFill>
                <a:latin typeface="Angsana New" pitchFamily="18" charset="-34"/>
                <a:cs typeface="Angsana New" pitchFamily="18" charset="-34"/>
              </a:rPr>
              <a:t> (2A2S) </a:t>
            </a:r>
          </a:p>
        </p:txBody>
      </p:sp>
      <p:sp>
        <p:nvSpPr>
          <p:cNvPr id="51" name="Flowchart: Data 8"/>
          <p:cNvSpPr/>
          <p:nvPr/>
        </p:nvSpPr>
        <p:spPr>
          <a:xfrm flipH="1">
            <a:off x="1790700" y="5976838"/>
            <a:ext cx="3202965" cy="581050"/>
          </a:xfrm>
          <a:custGeom>
            <a:avLst/>
            <a:gdLst>
              <a:gd name="connsiteX0" fmla="*/ 0 w 10000"/>
              <a:gd name="connsiteY0" fmla="*/ 10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8000 w 10000"/>
              <a:gd name="connsiteY3" fmla="*/ 10000 h 10000"/>
              <a:gd name="connsiteX4" fmla="*/ 0 w 10000"/>
              <a:gd name="connsiteY4" fmla="*/ 10000 h 10000"/>
              <a:gd name="connsiteX0" fmla="*/ 0 w 10490"/>
              <a:gd name="connsiteY0" fmla="*/ 12879 h 12879"/>
              <a:gd name="connsiteX1" fmla="*/ 2490 w 10490"/>
              <a:gd name="connsiteY1" fmla="*/ 0 h 12879"/>
              <a:gd name="connsiteX2" fmla="*/ 10490 w 10490"/>
              <a:gd name="connsiteY2" fmla="*/ 0 h 12879"/>
              <a:gd name="connsiteX3" fmla="*/ 8490 w 10490"/>
              <a:gd name="connsiteY3" fmla="*/ 10000 h 12879"/>
              <a:gd name="connsiteX4" fmla="*/ 0 w 10490"/>
              <a:gd name="connsiteY4" fmla="*/ 12879 h 12879"/>
              <a:gd name="connsiteX0" fmla="*/ 0 w 10490"/>
              <a:gd name="connsiteY0" fmla="*/ 12879 h 12879"/>
              <a:gd name="connsiteX1" fmla="*/ 2490 w 10490"/>
              <a:gd name="connsiteY1" fmla="*/ 0 h 12879"/>
              <a:gd name="connsiteX2" fmla="*/ 10490 w 10490"/>
              <a:gd name="connsiteY2" fmla="*/ 0 h 12879"/>
              <a:gd name="connsiteX3" fmla="*/ 10267 w 10490"/>
              <a:gd name="connsiteY3" fmla="*/ 6079 h 12879"/>
              <a:gd name="connsiteX4" fmla="*/ 0 w 10490"/>
              <a:gd name="connsiteY4" fmla="*/ 12879 h 12879"/>
              <a:gd name="connsiteX0" fmla="*/ 0 w 10831"/>
              <a:gd name="connsiteY0" fmla="*/ 12879 h 12879"/>
              <a:gd name="connsiteX1" fmla="*/ 2490 w 10831"/>
              <a:gd name="connsiteY1" fmla="*/ 0 h 12879"/>
              <a:gd name="connsiteX2" fmla="*/ 10490 w 10831"/>
              <a:gd name="connsiteY2" fmla="*/ 0 h 12879"/>
              <a:gd name="connsiteX3" fmla="*/ 10824 w 10831"/>
              <a:gd name="connsiteY3" fmla="*/ 6776 h 12879"/>
              <a:gd name="connsiteX4" fmla="*/ 0 w 10831"/>
              <a:gd name="connsiteY4" fmla="*/ 12879 h 12879"/>
              <a:gd name="connsiteX0" fmla="*/ 0 w 11388"/>
              <a:gd name="connsiteY0" fmla="*/ 13140 h 13140"/>
              <a:gd name="connsiteX1" fmla="*/ 3047 w 11388"/>
              <a:gd name="connsiteY1" fmla="*/ 0 h 13140"/>
              <a:gd name="connsiteX2" fmla="*/ 11047 w 11388"/>
              <a:gd name="connsiteY2" fmla="*/ 0 h 13140"/>
              <a:gd name="connsiteX3" fmla="*/ 11381 w 11388"/>
              <a:gd name="connsiteY3" fmla="*/ 6776 h 13140"/>
              <a:gd name="connsiteX4" fmla="*/ 0 w 11388"/>
              <a:gd name="connsiteY4" fmla="*/ 13140 h 13140"/>
              <a:gd name="connsiteX0" fmla="*/ 0 w 11047"/>
              <a:gd name="connsiteY0" fmla="*/ 13140 h 13140"/>
              <a:gd name="connsiteX1" fmla="*/ 3047 w 11047"/>
              <a:gd name="connsiteY1" fmla="*/ 0 h 13140"/>
              <a:gd name="connsiteX2" fmla="*/ 11047 w 11047"/>
              <a:gd name="connsiteY2" fmla="*/ 0 h 13140"/>
              <a:gd name="connsiteX3" fmla="*/ 10400 w 11047"/>
              <a:gd name="connsiteY3" fmla="*/ 6340 h 13140"/>
              <a:gd name="connsiteX4" fmla="*/ 0 w 11047"/>
              <a:gd name="connsiteY4" fmla="*/ 13140 h 13140"/>
              <a:gd name="connsiteX0" fmla="*/ 0 w 11047"/>
              <a:gd name="connsiteY0" fmla="*/ 13750 h 13750"/>
              <a:gd name="connsiteX1" fmla="*/ 2808 w 11047"/>
              <a:gd name="connsiteY1" fmla="*/ 0 h 13750"/>
              <a:gd name="connsiteX2" fmla="*/ 11047 w 11047"/>
              <a:gd name="connsiteY2" fmla="*/ 610 h 13750"/>
              <a:gd name="connsiteX3" fmla="*/ 10400 w 11047"/>
              <a:gd name="connsiteY3" fmla="*/ 6950 h 13750"/>
              <a:gd name="connsiteX4" fmla="*/ 0 w 11047"/>
              <a:gd name="connsiteY4" fmla="*/ 13750 h 13750"/>
              <a:gd name="connsiteX0" fmla="*/ 0 w 11047"/>
              <a:gd name="connsiteY0" fmla="*/ 14534 h 14534"/>
              <a:gd name="connsiteX1" fmla="*/ 2357 w 11047"/>
              <a:gd name="connsiteY1" fmla="*/ 0 h 14534"/>
              <a:gd name="connsiteX2" fmla="*/ 11047 w 11047"/>
              <a:gd name="connsiteY2" fmla="*/ 1394 h 14534"/>
              <a:gd name="connsiteX3" fmla="*/ 10400 w 11047"/>
              <a:gd name="connsiteY3" fmla="*/ 7734 h 14534"/>
              <a:gd name="connsiteX4" fmla="*/ 0 w 11047"/>
              <a:gd name="connsiteY4" fmla="*/ 14534 h 14534"/>
              <a:gd name="connsiteX0" fmla="*/ 0 w 11047"/>
              <a:gd name="connsiteY0" fmla="*/ 13750 h 13750"/>
              <a:gd name="connsiteX1" fmla="*/ 2384 w 11047"/>
              <a:gd name="connsiteY1" fmla="*/ 0 h 13750"/>
              <a:gd name="connsiteX2" fmla="*/ 11047 w 11047"/>
              <a:gd name="connsiteY2" fmla="*/ 610 h 13750"/>
              <a:gd name="connsiteX3" fmla="*/ 10400 w 11047"/>
              <a:gd name="connsiteY3" fmla="*/ 6950 h 13750"/>
              <a:gd name="connsiteX4" fmla="*/ 0 w 11047"/>
              <a:gd name="connsiteY4" fmla="*/ 13750 h 13750"/>
              <a:gd name="connsiteX0" fmla="*/ 0 w 11047"/>
              <a:gd name="connsiteY0" fmla="*/ 13750 h 13750"/>
              <a:gd name="connsiteX1" fmla="*/ 2384 w 11047"/>
              <a:gd name="connsiteY1" fmla="*/ 0 h 13750"/>
              <a:gd name="connsiteX2" fmla="*/ 11047 w 11047"/>
              <a:gd name="connsiteY2" fmla="*/ 610 h 13750"/>
              <a:gd name="connsiteX3" fmla="*/ 10400 w 11047"/>
              <a:gd name="connsiteY3" fmla="*/ 6950 h 13750"/>
              <a:gd name="connsiteX4" fmla="*/ 0 w 11047"/>
              <a:gd name="connsiteY4" fmla="*/ 13750 h 13750"/>
              <a:gd name="connsiteX0" fmla="*/ 0 w 11047"/>
              <a:gd name="connsiteY0" fmla="*/ 13401 h 13401"/>
              <a:gd name="connsiteX1" fmla="*/ 2437 w 11047"/>
              <a:gd name="connsiteY1" fmla="*/ 0 h 13401"/>
              <a:gd name="connsiteX2" fmla="*/ 11047 w 11047"/>
              <a:gd name="connsiteY2" fmla="*/ 261 h 13401"/>
              <a:gd name="connsiteX3" fmla="*/ 10400 w 11047"/>
              <a:gd name="connsiteY3" fmla="*/ 6601 h 13401"/>
              <a:gd name="connsiteX4" fmla="*/ 0 w 11047"/>
              <a:gd name="connsiteY4" fmla="*/ 13401 h 13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047" h="13401">
                <a:moveTo>
                  <a:pt x="0" y="13401"/>
                </a:moveTo>
                <a:lnTo>
                  <a:pt x="2437" y="0"/>
                </a:lnTo>
                <a:cubicBezTo>
                  <a:pt x="5298" y="900"/>
                  <a:pt x="8159" y="58"/>
                  <a:pt x="11047" y="261"/>
                </a:cubicBezTo>
                <a:cubicBezTo>
                  <a:pt x="10973" y="2287"/>
                  <a:pt x="10474" y="4575"/>
                  <a:pt x="10400" y="6601"/>
                </a:cubicBezTo>
                <a:lnTo>
                  <a:pt x="0" y="13401"/>
                </a:lnTo>
                <a:close/>
              </a:path>
            </a:pathLst>
          </a:custGeom>
          <a:gradFill flip="none" rotWithShape="1">
            <a:gsLst>
              <a:gs pos="0">
                <a:schemeClr val="tx1">
                  <a:lumMod val="95000"/>
                  <a:lumOff val="5000"/>
                </a:schemeClr>
              </a:gs>
              <a:gs pos="48000">
                <a:schemeClr val="tx1">
                  <a:lumMod val="50000"/>
                  <a:lumOff val="50000"/>
                </a:schemeClr>
              </a:gs>
              <a:gs pos="100000">
                <a:schemeClr val="accent3">
                  <a:lumMod val="60000"/>
                  <a:lumOff val="40000"/>
                  <a:alpha val="47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9370" tIns="39685" rIns="79370" bIns="39685" rtlCol="0" anchor="ctr"/>
          <a:lstStyle/>
          <a:p>
            <a:pPr algn="ctr"/>
            <a:endParaRPr lang="en-US"/>
          </a:p>
        </p:txBody>
      </p:sp>
      <p:sp>
        <p:nvSpPr>
          <p:cNvPr id="53" name="Freeform 31"/>
          <p:cNvSpPr/>
          <p:nvPr/>
        </p:nvSpPr>
        <p:spPr>
          <a:xfrm>
            <a:off x="1675628" y="5272052"/>
            <a:ext cx="3766798" cy="834793"/>
          </a:xfrm>
          <a:custGeom>
            <a:avLst/>
            <a:gdLst>
              <a:gd name="connsiteX0" fmla="*/ 696087 w 4459097"/>
              <a:gd name="connsiteY0" fmla="*/ 0 h 1054100"/>
              <a:gd name="connsiteX1" fmla="*/ 1055924 w 4459097"/>
              <a:gd name="connsiteY1" fmla="*/ 0 h 1054100"/>
              <a:gd name="connsiteX2" fmla="*/ 4274947 w 4459097"/>
              <a:gd name="connsiteY2" fmla="*/ 0 h 1054100"/>
              <a:gd name="connsiteX3" fmla="*/ 4283410 w 4459097"/>
              <a:gd name="connsiteY3" fmla="*/ 0 h 1054100"/>
              <a:gd name="connsiteX4" fmla="*/ 4459097 w 4459097"/>
              <a:gd name="connsiteY4" fmla="*/ 175687 h 1054100"/>
              <a:gd name="connsiteX5" fmla="*/ 4459097 w 4459097"/>
              <a:gd name="connsiteY5" fmla="*/ 878413 h 1054100"/>
              <a:gd name="connsiteX6" fmla="*/ 4283410 w 4459097"/>
              <a:gd name="connsiteY6" fmla="*/ 1054100 h 1054100"/>
              <a:gd name="connsiteX7" fmla="*/ 4274947 w 4459097"/>
              <a:gd name="connsiteY7" fmla="*/ 1054100 h 1054100"/>
              <a:gd name="connsiteX8" fmla="*/ 1392174 w 4459097"/>
              <a:gd name="connsiteY8" fmla="*/ 1054100 h 1054100"/>
              <a:gd name="connsiteX9" fmla="*/ 1055924 w 4459097"/>
              <a:gd name="connsiteY9" fmla="*/ 1054100 h 1054100"/>
              <a:gd name="connsiteX10" fmla="*/ 696087 w 4459097"/>
              <a:gd name="connsiteY10" fmla="*/ 1054100 h 1054100"/>
              <a:gd name="connsiteX11" fmla="*/ 0 w 4459097"/>
              <a:gd name="connsiteY11" fmla="*/ 1054100 h 1054100"/>
              <a:gd name="connsiteX12" fmla="*/ 696087 w 4459097"/>
              <a:gd name="connsiteY12" fmla="*/ 2540 h 1054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459097" h="1054100">
                <a:moveTo>
                  <a:pt x="696087" y="0"/>
                </a:moveTo>
                <a:lnTo>
                  <a:pt x="1055924" y="0"/>
                </a:lnTo>
                <a:lnTo>
                  <a:pt x="4274947" y="0"/>
                </a:lnTo>
                <a:lnTo>
                  <a:pt x="4283410" y="0"/>
                </a:lnTo>
                <a:cubicBezTo>
                  <a:pt x="4380439" y="0"/>
                  <a:pt x="4459097" y="78658"/>
                  <a:pt x="4459097" y="175687"/>
                </a:cubicBezTo>
                <a:lnTo>
                  <a:pt x="4459097" y="878413"/>
                </a:lnTo>
                <a:cubicBezTo>
                  <a:pt x="4459097" y="975442"/>
                  <a:pt x="4380439" y="1054100"/>
                  <a:pt x="4283410" y="1054100"/>
                </a:cubicBezTo>
                <a:lnTo>
                  <a:pt x="4274947" y="1054100"/>
                </a:lnTo>
                <a:lnTo>
                  <a:pt x="1392174" y="1054100"/>
                </a:lnTo>
                <a:lnTo>
                  <a:pt x="1055924" y="1054100"/>
                </a:lnTo>
                <a:lnTo>
                  <a:pt x="696087" y="1054100"/>
                </a:lnTo>
                <a:lnTo>
                  <a:pt x="0" y="1054100"/>
                </a:lnTo>
                <a:lnTo>
                  <a:pt x="696087" y="2540"/>
                </a:lnTo>
                <a:close/>
              </a:path>
            </a:pathLst>
          </a:custGeom>
          <a:solidFill>
            <a:srgbClr val="618E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9370" tIns="39685" rIns="79370" bIns="39685" rtlCol="0" anchor="ctr"/>
          <a:lstStyle/>
          <a:p>
            <a:pPr algn="ctr"/>
            <a:endParaRPr lang="en-US"/>
          </a:p>
        </p:txBody>
      </p:sp>
      <p:sp>
        <p:nvSpPr>
          <p:cNvPr id="68" name="TextBox 67"/>
          <p:cNvSpPr txBox="1"/>
          <p:nvPr/>
        </p:nvSpPr>
        <p:spPr>
          <a:xfrm>
            <a:off x="2093037" y="5423775"/>
            <a:ext cx="1115739" cy="618754"/>
          </a:xfrm>
          <a:prstGeom prst="rect">
            <a:avLst/>
          </a:prstGeom>
          <a:noFill/>
        </p:spPr>
        <p:txBody>
          <a:bodyPr wrap="square" lIns="79370" tIns="39685" rIns="79370" bIns="39685" rtlCol="0">
            <a:spAutoFit/>
          </a:bodyPr>
          <a:lstStyle/>
          <a:p>
            <a:pPr algn="ctr" defTabSz="793699">
              <a:defRPr/>
            </a:pPr>
            <a:r>
              <a:rPr lang="en-US" sz="3500" b="1" dirty="0">
                <a:latin typeface="Arial Rounded MT Bold" panose="020F0704030504030204" pitchFamily="34" charset="0"/>
                <a:ea typeface="Adobe Ming Std L" panose="02020300000000000000" pitchFamily="18" charset="-128"/>
              </a:rPr>
              <a:t>05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2970737" y="5554580"/>
            <a:ext cx="1664305" cy="449477"/>
          </a:xfrm>
          <a:prstGeom prst="rect">
            <a:avLst/>
          </a:prstGeom>
          <a:noFill/>
        </p:spPr>
        <p:txBody>
          <a:bodyPr wrap="square" lIns="79370" tIns="39685" rIns="79370" bIns="39685" rtlCol="0">
            <a:spAutoFit/>
          </a:bodyPr>
          <a:lstStyle/>
          <a:p>
            <a:pPr defTabSz="793699">
              <a:defRPr/>
            </a:pPr>
            <a:r>
              <a:rPr lang="en-US" sz="2400" b="1" dirty="0">
                <a:solidFill>
                  <a:srgbClr val="002060"/>
                </a:solidFill>
                <a:latin typeface="Calibri" panose="020F0502020204030204"/>
              </a:rPr>
              <a:t>2A2S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5500558" y="4971810"/>
            <a:ext cx="3320503" cy="1557473"/>
          </a:xfrm>
          <a:prstGeom prst="rect">
            <a:avLst/>
          </a:prstGeom>
          <a:noFill/>
        </p:spPr>
        <p:txBody>
          <a:bodyPr wrap="square" lIns="79370" tIns="39685" rIns="79370" bIns="39685" rtlCol="0">
            <a:spAutoFit/>
          </a:bodyPr>
          <a:lstStyle/>
          <a:p>
            <a:r>
              <a:rPr lang="th-TH" sz="1600" dirty="0">
                <a:solidFill>
                  <a:srgbClr val="618EE9"/>
                </a:solidFill>
                <a:latin typeface="Angsana New" pitchFamily="18" charset="-34"/>
                <a:cs typeface="Angsana New" pitchFamily="18" charset="-34"/>
              </a:rPr>
              <a:t>ความรับผิดชอบ</a:t>
            </a:r>
            <a:r>
              <a:rPr lang="en-US" sz="1600" dirty="0">
                <a:solidFill>
                  <a:srgbClr val="618EE9"/>
                </a:solidFill>
                <a:latin typeface="Angsana New" pitchFamily="18" charset="-34"/>
                <a:cs typeface="Angsana New" pitchFamily="18" charset="-34"/>
              </a:rPr>
              <a:t> (Accountability) </a:t>
            </a:r>
          </a:p>
          <a:p>
            <a:r>
              <a:rPr lang="th-TH" sz="1600" dirty="0">
                <a:solidFill>
                  <a:srgbClr val="618EE9"/>
                </a:solidFill>
                <a:latin typeface="Angsana New" pitchFamily="18" charset="-34"/>
                <a:cs typeface="Angsana New" pitchFamily="18" charset="-34"/>
              </a:rPr>
              <a:t>ความเป็นเลิศด้านวิชาการและการวิจัย                       </a:t>
            </a:r>
            <a:r>
              <a:rPr lang="en-US" sz="1600" dirty="0">
                <a:solidFill>
                  <a:srgbClr val="618EE9"/>
                </a:solidFill>
                <a:latin typeface="Angsana New" pitchFamily="18" charset="-34"/>
                <a:cs typeface="Angsana New" pitchFamily="18" charset="-34"/>
              </a:rPr>
              <a:t>(Academic and Research Excellence)</a:t>
            </a:r>
          </a:p>
          <a:p>
            <a:r>
              <a:rPr lang="th-TH" sz="1600" dirty="0">
                <a:solidFill>
                  <a:srgbClr val="618EE9"/>
                </a:solidFill>
                <a:latin typeface="Angsana New" pitchFamily="18" charset="-34"/>
                <a:cs typeface="Angsana New" pitchFamily="18" charset="-34"/>
              </a:rPr>
              <a:t>การบริการชุมชนและการสร้างเครือข่ายความร่วมมือ</a:t>
            </a:r>
            <a:r>
              <a:rPr lang="en-US" sz="1600" dirty="0">
                <a:solidFill>
                  <a:srgbClr val="618EE9"/>
                </a:solidFill>
                <a:latin typeface="Angsana New" pitchFamily="18" charset="-34"/>
                <a:cs typeface="Angsana New" pitchFamily="18" charset="-34"/>
              </a:rPr>
              <a:t>(Social Engagement</a:t>
            </a:r>
            <a:r>
              <a:rPr lang="th-TH" sz="1600" dirty="0">
                <a:solidFill>
                  <a:srgbClr val="618EE9"/>
                </a:solidFill>
                <a:latin typeface="Angsana New" pitchFamily="18" charset="-34"/>
                <a:cs typeface="Angsana New" pitchFamily="18" charset="-34"/>
              </a:rPr>
              <a:t> </a:t>
            </a:r>
            <a:r>
              <a:rPr lang="en-US" sz="1600" dirty="0">
                <a:solidFill>
                  <a:srgbClr val="618EE9"/>
                </a:solidFill>
                <a:latin typeface="Angsana New" pitchFamily="18" charset="-34"/>
                <a:cs typeface="Angsana New" pitchFamily="18" charset="-34"/>
              </a:rPr>
              <a:t>and Partnership)</a:t>
            </a:r>
          </a:p>
          <a:p>
            <a:r>
              <a:rPr lang="th-TH" sz="1600" dirty="0">
                <a:solidFill>
                  <a:srgbClr val="618EE9"/>
                </a:solidFill>
                <a:latin typeface="Angsana New" pitchFamily="18" charset="-34"/>
                <a:cs typeface="Angsana New" pitchFamily="18" charset="-34"/>
              </a:rPr>
              <a:t>ศักยภาพในการพัฒนาอย่างยั่งยืน</a:t>
            </a:r>
            <a:r>
              <a:rPr lang="en-US" sz="1600" dirty="0">
                <a:solidFill>
                  <a:srgbClr val="618EE9"/>
                </a:solidFill>
                <a:latin typeface="Angsana New" pitchFamily="18" charset="-34"/>
                <a:cs typeface="Angsana New" pitchFamily="18" charset="-34"/>
              </a:rPr>
              <a:t> (Sustainability)</a:t>
            </a:r>
          </a:p>
        </p:txBody>
      </p:sp>
      <p:sp>
        <p:nvSpPr>
          <p:cNvPr id="71" name="Heart 47"/>
          <p:cNvSpPr/>
          <p:nvPr/>
        </p:nvSpPr>
        <p:spPr>
          <a:xfrm>
            <a:off x="4652081" y="5435979"/>
            <a:ext cx="540733" cy="506938"/>
          </a:xfrm>
          <a:prstGeom prst="hear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9370" tIns="39685" rIns="79370" bIns="39685" rtlCol="0" anchor="ctr"/>
          <a:lstStyle/>
          <a:p>
            <a:pPr algn="ctr"/>
            <a:endParaRPr lang="en-US"/>
          </a:p>
        </p:txBody>
      </p:sp>
      <p:sp>
        <p:nvSpPr>
          <p:cNvPr id="73" name="Right Triangle 29"/>
          <p:cNvSpPr/>
          <p:nvPr/>
        </p:nvSpPr>
        <p:spPr>
          <a:xfrm rot="18141632">
            <a:off x="1780001" y="5907299"/>
            <a:ext cx="235351" cy="399092"/>
          </a:xfrm>
          <a:prstGeom prst="rtTriangle">
            <a:avLst/>
          </a:prstGeom>
          <a:solidFill>
            <a:srgbClr val="618E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9370" tIns="39685" rIns="79370" bIns="39685" rtlCol="0" anchor="ctr"/>
          <a:lstStyle/>
          <a:p>
            <a:pPr algn="ctr"/>
            <a:endParaRPr lang="en-US"/>
          </a:p>
        </p:txBody>
      </p:sp>
      <p:sp>
        <p:nvSpPr>
          <p:cNvPr id="54" name="TextBox 53"/>
          <p:cNvSpPr txBox="1"/>
          <p:nvPr/>
        </p:nvSpPr>
        <p:spPr>
          <a:xfrm>
            <a:off x="5942140" y="517247"/>
            <a:ext cx="1887926" cy="818809"/>
          </a:xfrm>
          <a:prstGeom prst="rect">
            <a:avLst/>
          </a:prstGeom>
          <a:noFill/>
        </p:spPr>
        <p:txBody>
          <a:bodyPr wrap="square" lIns="79370" tIns="39685" rIns="79370" bIns="39685" rtlCol="0">
            <a:spAutoFit/>
          </a:bodyPr>
          <a:lstStyle/>
          <a:p>
            <a:pPr defTabSz="793699">
              <a:defRPr/>
            </a:pPr>
            <a:r>
              <a:rPr lang="en-US" sz="2400" b="1" dirty="0">
                <a:solidFill>
                  <a:srgbClr val="002060"/>
                </a:solidFill>
                <a:latin typeface="Calibri" panose="020F0502020204030204"/>
              </a:rPr>
              <a:t>Philosophy/ Vision</a:t>
            </a:r>
          </a:p>
        </p:txBody>
      </p:sp>
      <p:sp>
        <p:nvSpPr>
          <p:cNvPr id="72" name="TextBox 71"/>
          <p:cNvSpPr txBox="1"/>
          <p:nvPr/>
        </p:nvSpPr>
        <p:spPr>
          <a:xfrm>
            <a:off x="8570347" y="861740"/>
            <a:ext cx="3380648" cy="634143"/>
          </a:xfrm>
          <a:prstGeom prst="rect">
            <a:avLst/>
          </a:prstGeom>
          <a:noFill/>
        </p:spPr>
        <p:txBody>
          <a:bodyPr wrap="square" lIns="79370" tIns="39685" rIns="79370" bIns="39685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Angsana New" pitchFamily="18" charset="-34"/>
                <a:cs typeface="Angsana New" pitchFamily="18" charset="-34"/>
              </a:rPr>
              <a:t>V: “</a:t>
            </a:r>
            <a:r>
              <a:rPr lang="th-TH" dirty="0">
                <a:solidFill>
                  <a:srgbClr val="FF0000"/>
                </a:solidFill>
                <a:latin typeface="Angsana New" pitchFamily="18" charset="-34"/>
                <a:cs typeface="Angsana New" pitchFamily="18" charset="-34"/>
              </a:rPr>
              <a:t>เป็นมหาวิทยาลัยชั้นนำที่มีความเป็นเลิศทางการเกษตรในระดับนานาชาติ</a:t>
            </a:r>
            <a:r>
              <a:rPr lang="en-US" dirty="0">
                <a:solidFill>
                  <a:srgbClr val="FF0000"/>
                </a:solidFill>
                <a:latin typeface="Angsana New" pitchFamily="18" charset="-34"/>
                <a:cs typeface="Angsana New" pitchFamily="18" charset="-34"/>
              </a:rPr>
              <a:t>”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7634" y="3579219"/>
            <a:ext cx="3802101" cy="2166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9" name="Group 32">
            <a:extLst>
              <a:ext uri="{FF2B5EF4-FFF2-40B4-BE49-F238E27FC236}">
                <a16:creationId xmlns:a16="http://schemas.microsoft.com/office/drawing/2014/main" id="{328F1152-5330-4A3A-960C-7D87EF81D698}"/>
              </a:ext>
            </a:extLst>
          </p:cNvPr>
          <p:cNvGrpSpPr/>
          <p:nvPr/>
        </p:nvGrpSpPr>
        <p:grpSpPr>
          <a:xfrm>
            <a:off x="8029134" y="6414792"/>
            <a:ext cx="3899310" cy="400110"/>
            <a:chOff x="4473113" y="6189713"/>
            <a:chExt cx="3899310" cy="400110"/>
          </a:xfrm>
        </p:grpSpPr>
        <p:sp>
          <p:nvSpPr>
            <p:cNvPr id="56" name="Rectangle 33">
              <a:extLst>
                <a:ext uri="{FF2B5EF4-FFF2-40B4-BE49-F238E27FC236}">
                  <a16:creationId xmlns:a16="http://schemas.microsoft.com/office/drawing/2014/main" id="{05CE1F4C-4912-448C-B91A-C87384FDE45F}"/>
                </a:ext>
              </a:extLst>
            </p:cNvPr>
            <p:cNvSpPr/>
            <p:nvPr/>
          </p:nvSpPr>
          <p:spPr>
            <a:xfrm>
              <a:off x="4473113" y="6189713"/>
              <a:ext cx="3899310" cy="338554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 w="0"/>
                  <a:solidFill>
                    <a:srgbClr val="7030A0"/>
                  </a:solidFill>
                  <a:effectLst/>
                  <a:uLnTx/>
                  <a:uFillTx/>
                  <a:cs typeface="Arial" panose="020B0604020202020204" pitchFamily="34" charset="0"/>
                </a:rPr>
                <a:t>Better Together </a:t>
              </a:r>
              <a:r>
                <a:rPr kumimoji="0" lang="th-TH" sz="1600" b="1" i="0" u="none" strike="noStrike" kern="1200" cap="none" spc="0" normalizeH="0" baseline="0" noProof="0" dirty="0">
                  <a:ln w="0"/>
                  <a:solidFill>
                    <a:srgbClr val="7030A0"/>
                  </a:solidFill>
                  <a:effectLst/>
                  <a:uLnTx/>
                  <a:uFillTx/>
                  <a:cs typeface="Arial" panose="020B0604020202020204" pitchFamily="34" charset="0"/>
                </a:rPr>
                <a:t>     </a:t>
              </a:r>
              <a:r>
                <a:rPr kumimoji="0" lang="en-US" sz="1600" b="1" i="0" u="none" strike="noStrike" kern="1200" cap="none" spc="0" normalizeH="0" baseline="0" noProof="0" dirty="0">
                  <a:ln w="0"/>
                  <a:solidFill>
                    <a:srgbClr val="7030A0"/>
                  </a:solidFill>
                  <a:effectLst/>
                  <a:uLnTx/>
                  <a:uFillTx/>
                  <a:cs typeface="Arial" panose="020B0604020202020204" pitchFamily="34" charset="0"/>
                </a:rPr>
                <a:t>Nirote</a:t>
              </a:r>
              <a:r>
                <a:rPr kumimoji="0" lang="en-US" sz="1600" b="1" i="0" u="none" strike="noStrike" kern="1200" cap="none" spc="0" normalizeH="0" noProof="0" dirty="0">
                  <a:ln w="0"/>
                  <a:solidFill>
                    <a:srgbClr val="7030A0"/>
                  </a:solidFill>
                  <a:effectLst/>
                  <a:uLnTx/>
                  <a:uFillTx/>
                  <a:cs typeface="Arial" panose="020B0604020202020204" pitchFamily="34" charset="0"/>
                </a:rPr>
                <a:t> Sinnarong (Ph.D.)</a:t>
              </a:r>
              <a:endParaRPr kumimoji="0" lang="en-US" sz="1600" b="1" i="0" u="none" strike="noStrike" kern="1200" cap="none" spc="0" normalizeH="0" baseline="0" noProof="0" dirty="0">
                <a:ln w="0"/>
                <a:solidFill>
                  <a:srgbClr val="7030A0"/>
                </a:solidFill>
                <a:effectLst/>
                <a:uLnTx/>
                <a:uFillTx/>
                <a:cs typeface="Arial" panose="020B0604020202020204" pitchFamily="34" charset="0"/>
              </a:endParaRPr>
            </a:p>
          </p:txBody>
        </p:sp>
        <p:pic>
          <p:nvPicPr>
            <p:cNvPr id="57" name="Picture 34">
              <a:extLst>
                <a:ext uri="{FF2B5EF4-FFF2-40B4-BE49-F238E27FC236}">
                  <a16:creationId xmlns:a16="http://schemas.microsoft.com/office/drawing/2014/main" id="{4047CDB9-7AC3-4C79-A3FC-776301428B9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911006" y="6189713"/>
              <a:ext cx="278051" cy="400110"/>
            </a:xfrm>
            <a:prstGeom prst="rect">
              <a:avLst/>
            </a:prstGeom>
          </p:spPr>
        </p:pic>
      </p:grpSp>
      <p:pic>
        <p:nvPicPr>
          <p:cNvPr id="55" name="Picture 54">
            <a:extLst>
              <a:ext uri="{FF2B5EF4-FFF2-40B4-BE49-F238E27FC236}">
                <a16:creationId xmlns:a16="http://schemas.microsoft.com/office/drawing/2014/main" id="{689EA9E4-E5CA-4AF8-828E-5679ED1862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389" y="112742"/>
            <a:ext cx="3578662" cy="780356"/>
          </a:xfrm>
          <a:prstGeom prst="rect">
            <a:avLst/>
          </a:prstGeom>
        </p:spPr>
      </p:pic>
      <p:pic>
        <p:nvPicPr>
          <p:cNvPr id="47" name="Picture 2" descr="การตอบสนองต่อเป้าหมาย UN SDGs | บริษัท ยูเอซี โกลบอล จำกัด (มหาชน)">
            <a:extLst>
              <a:ext uri="{FF2B5EF4-FFF2-40B4-BE49-F238E27FC236}">
                <a16:creationId xmlns:a16="http://schemas.microsoft.com/office/drawing/2014/main" id="{994AA738-B957-4218-AA54-53FED69C2C1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6" r="4" b="3"/>
          <a:stretch/>
        </p:blipFill>
        <p:spPr bwMode="auto">
          <a:xfrm>
            <a:off x="3899240" y="72335"/>
            <a:ext cx="857250" cy="831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39826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Freeform 35"/>
          <p:cNvSpPr/>
          <p:nvPr/>
        </p:nvSpPr>
        <p:spPr>
          <a:xfrm flipH="1">
            <a:off x="8240344" y="3388173"/>
            <a:ext cx="3667404" cy="608770"/>
          </a:xfrm>
          <a:custGeom>
            <a:avLst/>
            <a:gdLst>
              <a:gd name="connsiteX0" fmla="*/ 3328737 w 4964269"/>
              <a:gd name="connsiteY0" fmla="*/ 0 h 1316736"/>
              <a:gd name="connsiteX1" fmla="*/ 4146503 w 4964269"/>
              <a:gd name="connsiteY1" fmla="*/ 0 h 1316736"/>
              <a:gd name="connsiteX2" fmla="*/ 4964269 w 4964269"/>
              <a:gd name="connsiteY2" fmla="*/ 658368 h 1316736"/>
              <a:gd name="connsiteX3" fmla="*/ 4146503 w 4964269"/>
              <a:gd name="connsiteY3" fmla="*/ 1316736 h 1316736"/>
              <a:gd name="connsiteX4" fmla="*/ 3328737 w 4964269"/>
              <a:gd name="connsiteY4" fmla="*/ 1316736 h 1316736"/>
              <a:gd name="connsiteX5" fmla="*/ 3328737 w 4964269"/>
              <a:gd name="connsiteY5" fmla="*/ 1315454 h 1316736"/>
              <a:gd name="connsiteX6" fmla="*/ 0 w 4964269"/>
              <a:gd name="connsiteY6" fmla="*/ 1315454 h 1316736"/>
              <a:gd name="connsiteX7" fmla="*/ 0 w 4964269"/>
              <a:gd name="connsiteY7" fmla="*/ 1 h 1316736"/>
              <a:gd name="connsiteX8" fmla="*/ 3328737 w 4964269"/>
              <a:gd name="connsiteY8" fmla="*/ 1 h 1316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964269" h="1316736">
                <a:moveTo>
                  <a:pt x="3328737" y="0"/>
                </a:moveTo>
                <a:lnTo>
                  <a:pt x="4146503" y="0"/>
                </a:lnTo>
                <a:cubicBezTo>
                  <a:pt x="4598143" y="0"/>
                  <a:pt x="4964269" y="294761"/>
                  <a:pt x="4964269" y="658368"/>
                </a:cubicBezTo>
                <a:cubicBezTo>
                  <a:pt x="4964269" y="1021975"/>
                  <a:pt x="4598143" y="1316736"/>
                  <a:pt x="4146503" y="1316736"/>
                </a:cubicBezTo>
                <a:lnTo>
                  <a:pt x="3328737" y="1316736"/>
                </a:lnTo>
                <a:lnTo>
                  <a:pt x="3328737" y="1315454"/>
                </a:lnTo>
                <a:lnTo>
                  <a:pt x="0" y="1315454"/>
                </a:lnTo>
                <a:lnTo>
                  <a:pt x="0" y="1"/>
                </a:lnTo>
                <a:lnTo>
                  <a:pt x="3328737" y="1"/>
                </a:lnTo>
                <a:close/>
              </a:path>
            </a:pathLst>
          </a:custGeom>
          <a:solidFill>
            <a:srgbClr val="7030A0"/>
          </a:solidFill>
          <a:ln>
            <a:noFill/>
          </a:ln>
          <a:effectLst>
            <a:outerShdw blurRad="419100" dist="203200" dir="5520000" sx="104000" sy="104000" algn="t" rotWithShape="0">
              <a:prstClr val="black">
                <a:alpha val="2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146" name="Freeform 35"/>
          <p:cNvSpPr/>
          <p:nvPr/>
        </p:nvSpPr>
        <p:spPr>
          <a:xfrm flipH="1">
            <a:off x="8235257" y="2737121"/>
            <a:ext cx="3667404" cy="608770"/>
          </a:xfrm>
          <a:custGeom>
            <a:avLst/>
            <a:gdLst>
              <a:gd name="connsiteX0" fmla="*/ 3328737 w 4964269"/>
              <a:gd name="connsiteY0" fmla="*/ 0 h 1316736"/>
              <a:gd name="connsiteX1" fmla="*/ 4146503 w 4964269"/>
              <a:gd name="connsiteY1" fmla="*/ 0 h 1316736"/>
              <a:gd name="connsiteX2" fmla="*/ 4964269 w 4964269"/>
              <a:gd name="connsiteY2" fmla="*/ 658368 h 1316736"/>
              <a:gd name="connsiteX3" fmla="*/ 4146503 w 4964269"/>
              <a:gd name="connsiteY3" fmla="*/ 1316736 h 1316736"/>
              <a:gd name="connsiteX4" fmla="*/ 3328737 w 4964269"/>
              <a:gd name="connsiteY4" fmla="*/ 1316736 h 1316736"/>
              <a:gd name="connsiteX5" fmla="*/ 3328737 w 4964269"/>
              <a:gd name="connsiteY5" fmla="*/ 1315454 h 1316736"/>
              <a:gd name="connsiteX6" fmla="*/ 0 w 4964269"/>
              <a:gd name="connsiteY6" fmla="*/ 1315454 h 1316736"/>
              <a:gd name="connsiteX7" fmla="*/ 0 w 4964269"/>
              <a:gd name="connsiteY7" fmla="*/ 1 h 1316736"/>
              <a:gd name="connsiteX8" fmla="*/ 3328737 w 4964269"/>
              <a:gd name="connsiteY8" fmla="*/ 1 h 1316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964269" h="1316736">
                <a:moveTo>
                  <a:pt x="3328737" y="0"/>
                </a:moveTo>
                <a:lnTo>
                  <a:pt x="4146503" y="0"/>
                </a:lnTo>
                <a:cubicBezTo>
                  <a:pt x="4598143" y="0"/>
                  <a:pt x="4964269" y="294761"/>
                  <a:pt x="4964269" y="658368"/>
                </a:cubicBezTo>
                <a:cubicBezTo>
                  <a:pt x="4964269" y="1021975"/>
                  <a:pt x="4598143" y="1316736"/>
                  <a:pt x="4146503" y="1316736"/>
                </a:cubicBezTo>
                <a:lnTo>
                  <a:pt x="3328737" y="1316736"/>
                </a:lnTo>
                <a:lnTo>
                  <a:pt x="3328737" y="1315454"/>
                </a:lnTo>
                <a:lnTo>
                  <a:pt x="0" y="1315454"/>
                </a:lnTo>
                <a:lnTo>
                  <a:pt x="0" y="1"/>
                </a:lnTo>
                <a:lnTo>
                  <a:pt x="3328737" y="1"/>
                </a:lnTo>
                <a:close/>
              </a:path>
            </a:pathLst>
          </a:custGeom>
          <a:solidFill>
            <a:srgbClr val="7030A0"/>
          </a:solidFill>
          <a:ln>
            <a:noFill/>
          </a:ln>
          <a:effectLst>
            <a:outerShdw blurRad="419100" dist="203200" dir="5520000" sx="104000" sy="104000" algn="t" rotWithShape="0">
              <a:prstClr val="black">
                <a:alpha val="2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145" name="Freeform 35"/>
          <p:cNvSpPr/>
          <p:nvPr/>
        </p:nvSpPr>
        <p:spPr>
          <a:xfrm flipH="1">
            <a:off x="8250587" y="2081808"/>
            <a:ext cx="3667404" cy="608770"/>
          </a:xfrm>
          <a:custGeom>
            <a:avLst/>
            <a:gdLst>
              <a:gd name="connsiteX0" fmla="*/ 3328737 w 4964269"/>
              <a:gd name="connsiteY0" fmla="*/ 0 h 1316736"/>
              <a:gd name="connsiteX1" fmla="*/ 4146503 w 4964269"/>
              <a:gd name="connsiteY1" fmla="*/ 0 h 1316736"/>
              <a:gd name="connsiteX2" fmla="*/ 4964269 w 4964269"/>
              <a:gd name="connsiteY2" fmla="*/ 658368 h 1316736"/>
              <a:gd name="connsiteX3" fmla="*/ 4146503 w 4964269"/>
              <a:gd name="connsiteY3" fmla="*/ 1316736 h 1316736"/>
              <a:gd name="connsiteX4" fmla="*/ 3328737 w 4964269"/>
              <a:gd name="connsiteY4" fmla="*/ 1316736 h 1316736"/>
              <a:gd name="connsiteX5" fmla="*/ 3328737 w 4964269"/>
              <a:gd name="connsiteY5" fmla="*/ 1315454 h 1316736"/>
              <a:gd name="connsiteX6" fmla="*/ 0 w 4964269"/>
              <a:gd name="connsiteY6" fmla="*/ 1315454 h 1316736"/>
              <a:gd name="connsiteX7" fmla="*/ 0 w 4964269"/>
              <a:gd name="connsiteY7" fmla="*/ 1 h 1316736"/>
              <a:gd name="connsiteX8" fmla="*/ 3328737 w 4964269"/>
              <a:gd name="connsiteY8" fmla="*/ 1 h 1316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964269" h="1316736">
                <a:moveTo>
                  <a:pt x="3328737" y="0"/>
                </a:moveTo>
                <a:lnTo>
                  <a:pt x="4146503" y="0"/>
                </a:lnTo>
                <a:cubicBezTo>
                  <a:pt x="4598143" y="0"/>
                  <a:pt x="4964269" y="294761"/>
                  <a:pt x="4964269" y="658368"/>
                </a:cubicBezTo>
                <a:cubicBezTo>
                  <a:pt x="4964269" y="1021975"/>
                  <a:pt x="4598143" y="1316736"/>
                  <a:pt x="4146503" y="1316736"/>
                </a:cubicBezTo>
                <a:lnTo>
                  <a:pt x="3328737" y="1316736"/>
                </a:lnTo>
                <a:lnTo>
                  <a:pt x="3328737" y="1315454"/>
                </a:lnTo>
                <a:lnTo>
                  <a:pt x="0" y="1315454"/>
                </a:lnTo>
                <a:lnTo>
                  <a:pt x="0" y="1"/>
                </a:lnTo>
                <a:lnTo>
                  <a:pt x="3328737" y="1"/>
                </a:lnTo>
                <a:close/>
              </a:path>
            </a:pathLst>
          </a:custGeom>
          <a:solidFill>
            <a:srgbClr val="7030A0"/>
          </a:solidFill>
          <a:ln>
            <a:noFill/>
          </a:ln>
          <a:effectLst>
            <a:outerShdw blurRad="419100" dist="203200" dir="5520000" sx="104000" sy="104000" algn="t" rotWithShape="0">
              <a:prstClr val="black">
                <a:alpha val="2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144" name="Freeform 35"/>
          <p:cNvSpPr/>
          <p:nvPr/>
        </p:nvSpPr>
        <p:spPr>
          <a:xfrm flipH="1">
            <a:off x="8240344" y="1437106"/>
            <a:ext cx="3667404" cy="608770"/>
          </a:xfrm>
          <a:custGeom>
            <a:avLst/>
            <a:gdLst>
              <a:gd name="connsiteX0" fmla="*/ 3328737 w 4964269"/>
              <a:gd name="connsiteY0" fmla="*/ 0 h 1316736"/>
              <a:gd name="connsiteX1" fmla="*/ 4146503 w 4964269"/>
              <a:gd name="connsiteY1" fmla="*/ 0 h 1316736"/>
              <a:gd name="connsiteX2" fmla="*/ 4964269 w 4964269"/>
              <a:gd name="connsiteY2" fmla="*/ 658368 h 1316736"/>
              <a:gd name="connsiteX3" fmla="*/ 4146503 w 4964269"/>
              <a:gd name="connsiteY3" fmla="*/ 1316736 h 1316736"/>
              <a:gd name="connsiteX4" fmla="*/ 3328737 w 4964269"/>
              <a:gd name="connsiteY4" fmla="*/ 1316736 h 1316736"/>
              <a:gd name="connsiteX5" fmla="*/ 3328737 w 4964269"/>
              <a:gd name="connsiteY5" fmla="*/ 1315454 h 1316736"/>
              <a:gd name="connsiteX6" fmla="*/ 0 w 4964269"/>
              <a:gd name="connsiteY6" fmla="*/ 1315454 h 1316736"/>
              <a:gd name="connsiteX7" fmla="*/ 0 w 4964269"/>
              <a:gd name="connsiteY7" fmla="*/ 1 h 1316736"/>
              <a:gd name="connsiteX8" fmla="*/ 3328737 w 4964269"/>
              <a:gd name="connsiteY8" fmla="*/ 1 h 1316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964269" h="1316736">
                <a:moveTo>
                  <a:pt x="3328737" y="0"/>
                </a:moveTo>
                <a:lnTo>
                  <a:pt x="4146503" y="0"/>
                </a:lnTo>
                <a:cubicBezTo>
                  <a:pt x="4598143" y="0"/>
                  <a:pt x="4964269" y="294761"/>
                  <a:pt x="4964269" y="658368"/>
                </a:cubicBezTo>
                <a:cubicBezTo>
                  <a:pt x="4964269" y="1021975"/>
                  <a:pt x="4598143" y="1316736"/>
                  <a:pt x="4146503" y="1316736"/>
                </a:cubicBezTo>
                <a:lnTo>
                  <a:pt x="3328737" y="1316736"/>
                </a:lnTo>
                <a:lnTo>
                  <a:pt x="3328737" y="1315454"/>
                </a:lnTo>
                <a:lnTo>
                  <a:pt x="0" y="1315454"/>
                </a:lnTo>
                <a:lnTo>
                  <a:pt x="0" y="1"/>
                </a:lnTo>
                <a:lnTo>
                  <a:pt x="3328737" y="1"/>
                </a:lnTo>
                <a:close/>
              </a:path>
            </a:pathLst>
          </a:custGeom>
          <a:solidFill>
            <a:srgbClr val="7030A0"/>
          </a:solidFill>
          <a:ln>
            <a:noFill/>
          </a:ln>
          <a:effectLst>
            <a:outerShdw blurRad="419100" dist="203200" dir="5520000" sx="104000" sy="104000" algn="t" rotWithShape="0">
              <a:prstClr val="black">
                <a:alpha val="2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143" name="Freeform 35"/>
          <p:cNvSpPr/>
          <p:nvPr/>
        </p:nvSpPr>
        <p:spPr>
          <a:xfrm flipH="1">
            <a:off x="8235259" y="128518"/>
            <a:ext cx="3667404" cy="608770"/>
          </a:xfrm>
          <a:custGeom>
            <a:avLst/>
            <a:gdLst>
              <a:gd name="connsiteX0" fmla="*/ 3328737 w 4964269"/>
              <a:gd name="connsiteY0" fmla="*/ 0 h 1316736"/>
              <a:gd name="connsiteX1" fmla="*/ 4146503 w 4964269"/>
              <a:gd name="connsiteY1" fmla="*/ 0 h 1316736"/>
              <a:gd name="connsiteX2" fmla="*/ 4964269 w 4964269"/>
              <a:gd name="connsiteY2" fmla="*/ 658368 h 1316736"/>
              <a:gd name="connsiteX3" fmla="*/ 4146503 w 4964269"/>
              <a:gd name="connsiteY3" fmla="*/ 1316736 h 1316736"/>
              <a:gd name="connsiteX4" fmla="*/ 3328737 w 4964269"/>
              <a:gd name="connsiteY4" fmla="*/ 1316736 h 1316736"/>
              <a:gd name="connsiteX5" fmla="*/ 3328737 w 4964269"/>
              <a:gd name="connsiteY5" fmla="*/ 1315454 h 1316736"/>
              <a:gd name="connsiteX6" fmla="*/ 0 w 4964269"/>
              <a:gd name="connsiteY6" fmla="*/ 1315454 h 1316736"/>
              <a:gd name="connsiteX7" fmla="*/ 0 w 4964269"/>
              <a:gd name="connsiteY7" fmla="*/ 1 h 1316736"/>
              <a:gd name="connsiteX8" fmla="*/ 3328737 w 4964269"/>
              <a:gd name="connsiteY8" fmla="*/ 1 h 1316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964269" h="1316736">
                <a:moveTo>
                  <a:pt x="3328737" y="0"/>
                </a:moveTo>
                <a:lnTo>
                  <a:pt x="4146503" y="0"/>
                </a:lnTo>
                <a:cubicBezTo>
                  <a:pt x="4598143" y="0"/>
                  <a:pt x="4964269" y="294761"/>
                  <a:pt x="4964269" y="658368"/>
                </a:cubicBezTo>
                <a:cubicBezTo>
                  <a:pt x="4964269" y="1021975"/>
                  <a:pt x="4598143" y="1316736"/>
                  <a:pt x="4146503" y="1316736"/>
                </a:cubicBezTo>
                <a:lnTo>
                  <a:pt x="3328737" y="1316736"/>
                </a:lnTo>
                <a:lnTo>
                  <a:pt x="3328737" y="1315454"/>
                </a:lnTo>
                <a:lnTo>
                  <a:pt x="0" y="1315454"/>
                </a:lnTo>
                <a:lnTo>
                  <a:pt x="0" y="1"/>
                </a:lnTo>
                <a:lnTo>
                  <a:pt x="3328737" y="1"/>
                </a:lnTo>
                <a:close/>
              </a:path>
            </a:pathLst>
          </a:custGeom>
          <a:solidFill>
            <a:srgbClr val="7030A0"/>
          </a:solidFill>
          <a:ln>
            <a:noFill/>
          </a:ln>
          <a:effectLst>
            <a:outerShdw blurRad="419100" dist="203200" dir="5520000" sx="104000" sy="104000" algn="t" rotWithShape="0">
              <a:prstClr val="black">
                <a:alpha val="2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ngsana New" pitchFamily="18" charset="-34"/>
              <a:cs typeface="Angsana New" pitchFamily="18" charset="-34"/>
            </a:endParaRPr>
          </a:p>
        </p:txBody>
      </p:sp>
      <p:cxnSp>
        <p:nvCxnSpPr>
          <p:cNvPr id="114" name="Straight Connector 113"/>
          <p:cNvCxnSpPr>
            <a:endCxn id="117" idx="0"/>
          </p:cNvCxnSpPr>
          <p:nvPr/>
        </p:nvCxnSpPr>
        <p:spPr>
          <a:xfrm>
            <a:off x="6431800" y="3938471"/>
            <a:ext cx="0" cy="508387"/>
          </a:xfrm>
          <a:prstGeom prst="line">
            <a:avLst/>
          </a:prstGeom>
          <a:ln w="127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Straight Connector 109"/>
          <p:cNvCxnSpPr>
            <a:endCxn id="113" idx="0"/>
          </p:cNvCxnSpPr>
          <p:nvPr/>
        </p:nvCxnSpPr>
        <p:spPr>
          <a:xfrm>
            <a:off x="5308196" y="3924773"/>
            <a:ext cx="0" cy="508387"/>
          </a:xfrm>
          <a:prstGeom prst="line">
            <a:avLst/>
          </a:prstGeom>
          <a:ln w="127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Connector 105"/>
          <p:cNvCxnSpPr>
            <a:endCxn id="109" idx="0"/>
          </p:cNvCxnSpPr>
          <p:nvPr/>
        </p:nvCxnSpPr>
        <p:spPr>
          <a:xfrm>
            <a:off x="3910722" y="3900939"/>
            <a:ext cx="0" cy="508387"/>
          </a:xfrm>
          <a:prstGeom prst="line">
            <a:avLst/>
          </a:prstGeom>
          <a:ln w="127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Connector 101"/>
          <p:cNvCxnSpPr/>
          <p:nvPr/>
        </p:nvCxnSpPr>
        <p:spPr>
          <a:xfrm>
            <a:off x="2453488" y="4235357"/>
            <a:ext cx="0" cy="253265"/>
          </a:xfrm>
          <a:prstGeom prst="line">
            <a:avLst/>
          </a:prstGeom>
          <a:ln w="127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/>
          <p:cNvCxnSpPr/>
          <p:nvPr/>
        </p:nvCxnSpPr>
        <p:spPr>
          <a:xfrm flipH="1">
            <a:off x="882274" y="4262516"/>
            <a:ext cx="942" cy="245489"/>
          </a:xfrm>
          <a:prstGeom prst="line">
            <a:avLst/>
          </a:prstGeom>
          <a:ln w="127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Oval 4"/>
          <p:cNvSpPr/>
          <p:nvPr/>
        </p:nvSpPr>
        <p:spPr>
          <a:xfrm>
            <a:off x="4581566" y="144667"/>
            <a:ext cx="2717888" cy="2717888"/>
          </a:xfrm>
          <a:prstGeom prst="ellipse">
            <a:avLst/>
          </a:prstGeom>
          <a:gradFill>
            <a:gsLst>
              <a:gs pos="45000">
                <a:srgbClr val="D4DE23"/>
              </a:gs>
              <a:gs pos="20000">
                <a:srgbClr val="5BB3A8"/>
              </a:gs>
              <a:gs pos="66000">
                <a:srgbClr val="F6A025"/>
              </a:gs>
              <a:gs pos="87000">
                <a:srgbClr val="C7166B"/>
              </a:gs>
            </a:gsLst>
            <a:path path="circle">
              <a:fillToRect r="100000" b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8" name="Oval 7"/>
          <p:cNvSpPr/>
          <p:nvPr/>
        </p:nvSpPr>
        <p:spPr>
          <a:xfrm rot="10063036">
            <a:off x="5422440" y="512616"/>
            <a:ext cx="1462605" cy="1462607"/>
          </a:xfrm>
          <a:prstGeom prst="ellipse">
            <a:avLst/>
          </a:prstGeom>
          <a:gradFill flip="none" rotWithShape="1">
            <a:gsLst>
              <a:gs pos="33000">
                <a:srgbClr val="FDFEFF"/>
              </a:gs>
              <a:gs pos="69000">
                <a:srgbClr val="DDDDDE"/>
              </a:gs>
              <a:gs pos="86000">
                <a:schemeClr val="bg1">
                  <a:lumMod val="65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  <a:effectLst>
            <a:outerShdw blurRad="215900" dist="139700" dir="8100000" sx="162000" sy="162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ngsana New" pitchFamily="18" charset="-34"/>
              <a:cs typeface="Angsana New" pitchFamily="18" charset="-34"/>
            </a:endParaRPr>
          </a:p>
        </p:txBody>
      </p:sp>
      <p:grpSp>
        <p:nvGrpSpPr>
          <p:cNvPr id="9" name="Group 8"/>
          <p:cNvGrpSpPr/>
          <p:nvPr/>
        </p:nvGrpSpPr>
        <p:grpSpPr>
          <a:xfrm rot="7770468">
            <a:off x="4727276" y="283335"/>
            <a:ext cx="2419925" cy="2427806"/>
            <a:chOff x="1651767" y="304622"/>
            <a:chExt cx="4666445" cy="4681642"/>
          </a:xfrm>
          <a:solidFill>
            <a:srgbClr val="0BA596"/>
          </a:solidFill>
          <a:effectLst/>
        </p:grpSpPr>
        <p:sp>
          <p:nvSpPr>
            <p:cNvPr id="10" name="Oval 9"/>
            <p:cNvSpPr/>
            <p:nvPr/>
          </p:nvSpPr>
          <p:spPr>
            <a:xfrm>
              <a:off x="1657392" y="304622"/>
              <a:ext cx="4660820" cy="46608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Angsana New" pitchFamily="18" charset="-34"/>
                <a:cs typeface="Angsana New" pitchFamily="18" charset="-34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1651767" y="322824"/>
              <a:ext cx="4663440" cy="466344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Angsana New" pitchFamily="18" charset="-34"/>
                <a:cs typeface="Angsana New" pitchFamily="18" charset="-34"/>
              </a:endParaRPr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4981541" y="320424"/>
            <a:ext cx="187128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kumimoji="0" lang="th-TH" sz="4800" b="1" i="0" u="none" strike="noStrike" kern="1200" cap="none" spc="-15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ngsana New" pitchFamily="18" charset="-34"/>
                <a:ea typeface="Microsoft JhengHei Light" panose="020B0304030504040204" pitchFamily="34" charset="-120"/>
                <a:cs typeface="Angsana New" pitchFamily="18" charset="-34"/>
              </a:rPr>
              <a:t>หัวใจ</a:t>
            </a:r>
          </a:p>
          <a:p>
            <a:pPr lvl="0" algn="ctr">
              <a:defRPr/>
            </a:pPr>
            <a:r>
              <a:rPr kumimoji="0" lang="th-TH" sz="4800" b="1" i="0" u="none" strike="noStrike" kern="1200" cap="none" spc="-15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ngsana New" pitchFamily="18" charset="-34"/>
                <a:ea typeface="Microsoft JhengHei Light" panose="020B0304030504040204" pitchFamily="34" charset="-120"/>
                <a:cs typeface="Angsana New" pitchFamily="18" charset="-34"/>
              </a:rPr>
              <a:t>คือนักศึกษา</a:t>
            </a:r>
            <a:endParaRPr kumimoji="0" lang="en-US" sz="4800" b="1" i="0" u="none" strike="noStrike" kern="1200" cap="none" spc="-15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ngsana New" pitchFamily="18" charset="-34"/>
              <a:ea typeface="Microsoft JhengHei Light" panose="020B0304030504040204" pitchFamily="34" charset="-120"/>
              <a:cs typeface="Angsana New" pitchFamily="18" charset="-34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7522282" y="1980496"/>
            <a:ext cx="770992" cy="149017"/>
            <a:chOff x="4046879" y="2995611"/>
            <a:chExt cx="722558" cy="139656"/>
          </a:xfrm>
          <a:solidFill>
            <a:schemeClr val="bg1">
              <a:lumMod val="75000"/>
            </a:schemeClr>
          </a:solidFill>
        </p:grpSpPr>
        <p:sp>
          <p:nvSpPr>
            <p:cNvPr id="20" name="Oval 19"/>
            <p:cNvSpPr/>
            <p:nvPr/>
          </p:nvSpPr>
          <p:spPr>
            <a:xfrm>
              <a:off x="4046879" y="3034664"/>
              <a:ext cx="80011" cy="8001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Angsana New" pitchFamily="18" charset="-34"/>
                <a:cs typeface="Angsana New" pitchFamily="18" charset="-34"/>
              </a:endParaRPr>
            </a:p>
          </p:txBody>
        </p:sp>
        <p:sp>
          <p:nvSpPr>
            <p:cNvPr id="21" name="Oval 20"/>
            <p:cNvSpPr/>
            <p:nvPr/>
          </p:nvSpPr>
          <p:spPr>
            <a:xfrm>
              <a:off x="4192604" y="3034664"/>
              <a:ext cx="80011" cy="8001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Angsana New" pitchFamily="18" charset="-34"/>
                <a:cs typeface="Angsana New" pitchFamily="18" charset="-34"/>
              </a:endParaRPr>
            </a:p>
          </p:txBody>
        </p:sp>
        <p:sp>
          <p:nvSpPr>
            <p:cNvPr id="22" name="Oval 21"/>
            <p:cNvSpPr/>
            <p:nvPr/>
          </p:nvSpPr>
          <p:spPr>
            <a:xfrm>
              <a:off x="4338329" y="2995611"/>
              <a:ext cx="139656" cy="13965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Angsana New" pitchFamily="18" charset="-34"/>
                <a:cs typeface="Angsana New" pitchFamily="18" charset="-34"/>
              </a:endParaRPr>
            </a:p>
          </p:txBody>
        </p:sp>
        <p:sp>
          <p:nvSpPr>
            <p:cNvPr id="23" name="Oval 22"/>
            <p:cNvSpPr/>
            <p:nvPr/>
          </p:nvSpPr>
          <p:spPr>
            <a:xfrm>
              <a:off x="4543699" y="3034664"/>
              <a:ext cx="80011" cy="8001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Angsana New" pitchFamily="18" charset="-34"/>
                <a:cs typeface="Angsana New" pitchFamily="18" charset="-34"/>
              </a:endParaRPr>
            </a:p>
          </p:txBody>
        </p:sp>
        <p:sp>
          <p:nvSpPr>
            <p:cNvPr id="24" name="Oval 23"/>
            <p:cNvSpPr/>
            <p:nvPr/>
          </p:nvSpPr>
          <p:spPr>
            <a:xfrm>
              <a:off x="4689426" y="3034664"/>
              <a:ext cx="80011" cy="8001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Angsana New" pitchFamily="18" charset="-34"/>
                <a:cs typeface="Angsana New" pitchFamily="18" charset="-34"/>
              </a:endParaRPr>
            </a:p>
          </p:txBody>
        </p:sp>
      </p:grpSp>
      <p:sp>
        <p:nvSpPr>
          <p:cNvPr id="25" name="Oval 24"/>
          <p:cNvSpPr/>
          <p:nvPr/>
        </p:nvSpPr>
        <p:spPr>
          <a:xfrm>
            <a:off x="473569" y="3482600"/>
            <a:ext cx="801187" cy="779916"/>
          </a:xfrm>
          <a:prstGeom prst="ellipse">
            <a:avLst/>
          </a:prstGeom>
          <a:solidFill>
            <a:srgbClr val="5BB3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26" name="Oval 25"/>
          <p:cNvSpPr/>
          <p:nvPr/>
        </p:nvSpPr>
        <p:spPr>
          <a:xfrm rot="10063036">
            <a:off x="590062" y="3635345"/>
            <a:ext cx="415042" cy="404023"/>
          </a:xfrm>
          <a:prstGeom prst="ellipse">
            <a:avLst/>
          </a:prstGeom>
          <a:gradFill flip="none" rotWithShape="1">
            <a:gsLst>
              <a:gs pos="33000">
                <a:srgbClr val="FDFEFF"/>
              </a:gs>
              <a:gs pos="69000">
                <a:srgbClr val="DDDDDE"/>
              </a:gs>
              <a:gs pos="86000">
                <a:schemeClr val="bg1">
                  <a:lumMod val="65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  <a:effectLst>
            <a:outerShdw blurRad="215900" dist="139700" dir="8100000" sx="162000" sy="162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ngsana New" pitchFamily="18" charset="-34"/>
              <a:cs typeface="Angsana New" pitchFamily="18" charset="-34"/>
            </a:endParaRPr>
          </a:p>
        </p:txBody>
      </p:sp>
      <p:grpSp>
        <p:nvGrpSpPr>
          <p:cNvPr id="27" name="Group 26"/>
          <p:cNvGrpSpPr/>
          <p:nvPr/>
        </p:nvGrpSpPr>
        <p:grpSpPr>
          <a:xfrm rot="7770468">
            <a:off x="548698" y="3533311"/>
            <a:ext cx="669034" cy="689516"/>
            <a:chOff x="1651767" y="300673"/>
            <a:chExt cx="4670391" cy="4685591"/>
          </a:xfrm>
          <a:effectLst/>
        </p:grpSpPr>
        <p:sp>
          <p:nvSpPr>
            <p:cNvPr id="28" name="Oval 27"/>
            <p:cNvSpPr/>
            <p:nvPr/>
          </p:nvSpPr>
          <p:spPr>
            <a:xfrm>
              <a:off x="1653443" y="300673"/>
              <a:ext cx="4668715" cy="4668715"/>
            </a:xfrm>
            <a:prstGeom prst="ellipse">
              <a:avLst/>
            </a:prstGeom>
            <a:gradFill flip="none" rotWithShape="1">
              <a:gsLst>
                <a:gs pos="33000">
                  <a:srgbClr val="FDFEFF"/>
                </a:gs>
                <a:gs pos="69000">
                  <a:srgbClr val="DDDDDE"/>
                </a:gs>
                <a:gs pos="86000">
                  <a:schemeClr val="bg1">
                    <a:lumMod val="6500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ngsana New" pitchFamily="18" charset="-34"/>
                <a:cs typeface="Angsana New" pitchFamily="18" charset="-34"/>
              </a:endParaRPr>
            </a:p>
          </p:txBody>
        </p:sp>
        <p:sp>
          <p:nvSpPr>
            <p:cNvPr id="29" name="Oval 28"/>
            <p:cNvSpPr/>
            <p:nvPr/>
          </p:nvSpPr>
          <p:spPr>
            <a:xfrm>
              <a:off x="1651767" y="322824"/>
              <a:ext cx="4663440" cy="4663440"/>
            </a:xfrm>
            <a:prstGeom prst="ellipse">
              <a:avLst/>
            </a:prstGeom>
            <a:gradFill flip="none" rotWithShape="1">
              <a:gsLst>
                <a:gs pos="36000">
                  <a:schemeClr val="accent3">
                    <a:lumMod val="5000"/>
                    <a:lumOff val="95000"/>
                  </a:schemeClr>
                </a:gs>
                <a:gs pos="89000">
                  <a:schemeClr val="accent3">
                    <a:lumMod val="45000"/>
                    <a:lumOff val="55000"/>
                    <a:alpha val="74000"/>
                  </a:schemeClr>
                </a:gs>
                <a:gs pos="91000">
                  <a:schemeClr val="accent3">
                    <a:lumMod val="45000"/>
                    <a:lumOff val="55000"/>
                    <a:alpha val="73000"/>
                  </a:schemeClr>
                </a:gs>
                <a:gs pos="100000">
                  <a:schemeClr val="accent3">
                    <a:lumMod val="30000"/>
                    <a:lumOff val="70000"/>
                    <a:alpha val="96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ngsana New" pitchFamily="18" charset="-34"/>
                <a:cs typeface="Angsana New" pitchFamily="18" charset="-34"/>
              </a:endParaRPr>
            </a:p>
          </p:txBody>
        </p:sp>
      </p:grpSp>
      <p:sp>
        <p:nvSpPr>
          <p:cNvPr id="38" name="TextBox 37"/>
          <p:cNvSpPr txBox="1"/>
          <p:nvPr/>
        </p:nvSpPr>
        <p:spPr>
          <a:xfrm>
            <a:off x="497519" y="3687919"/>
            <a:ext cx="7701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Angsana New" pitchFamily="18" charset="-34"/>
                <a:ea typeface="Microsoft JhengHei UI Light" panose="020B0304030504040204" pitchFamily="34" charset="-120"/>
                <a:cs typeface="Angsana New" pitchFamily="18" charset="-34"/>
              </a:rPr>
              <a:t>1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100309" y="4507238"/>
            <a:ext cx="1610796" cy="1754326"/>
          </a:xfrm>
          <a:prstGeom prst="rect">
            <a:avLst/>
          </a:prstGeom>
          <a:solidFill>
            <a:srgbClr val="0BA596"/>
          </a:solidFill>
          <a:ln>
            <a:solidFill>
              <a:srgbClr val="008080"/>
            </a:solidFill>
          </a:ln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th-TH" dirty="0">
                <a:latin typeface="Angsana New" pitchFamily="18" charset="-34"/>
                <a:cs typeface="Angsana New" pitchFamily="18" charset="-34"/>
              </a:rPr>
              <a:t>-การอำนวยการงานพัฒนานักศึกษา</a:t>
            </a:r>
          </a:p>
          <a:p>
            <a:pPr lvl="0" algn="ctr">
              <a:defRPr/>
            </a:pPr>
            <a:r>
              <a:rPr kumimoji="0" lang="th-TH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ngsana New" pitchFamily="18" charset="-34"/>
                <a:cs typeface="Angsana New" pitchFamily="18" charset="-34"/>
              </a:rPr>
              <a:t>-การดูแลสุขภาพอนามัยและพยาบาล</a:t>
            </a:r>
          </a:p>
          <a:p>
            <a:pPr lvl="0" algn="ctr">
              <a:defRPr/>
            </a:pPr>
            <a:r>
              <a:rPr lang="th-TH" dirty="0">
                <a:latin typeface="Angsana New" pitchFamily="18" charset="-34"/>
                <a:cs typeface="Angsana New" pitchFamily="18" charset="-34"/>
              </a:rPr>
              <a:t>-การพัฒนาการกีฬาและนันทนาการ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59" name="Oval 58"/>
          <p:cNvSpPr/>
          <p:nvPr/>
        </p:nvSpPr>
        <p:spPr>
          <a:xfrm>
            <a:off x="6026889" y="3500499"/>
            <a:ext cx="801187" cy="779916"/>
          </a:xfrm>
          <a:prstGeom prst="ellipse">
            <a:avLst/>
          </a:prstGeom>
          <a:solidFill>
            <a:srgbClr val="7C51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60" name="Oval 59"/>
          <p:cNvSpPr/>
          <p:nvPr/>
        </p:nvSpPr>
        <p:spPr>
          <a:xfrm rot="10063036">
            <a:off x="6230153" y="3685230"/>
            <a:ext cx="415042" cy="404023"/>
          </a:xfrm>
          <a:prstGeom prst="ellipse">
            <a:avLst/>
          </a:prstGeom>
          <a:gradFill flip="none" rotWithShape="1">
            <a:gsLst>
              <a:gs pos="33000">
                <a:srgbClr val="FDFEFF"/>
              </a:gs>
              <a:gs pos="69000">
                <a:srgbClr val="DDDDDE"/>
              </a:gs>
              <a:gs pos="86000">
                <a:schemeClr val="bg1">
                  <a:lumMod val="65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  <a:effectLst>
            <a:outerShdw blurRad="215900" dist="139700" dir="8100000" sx="162000" sy="162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ngsana New" pitchFamily="18" charset="-34"/>
              <a:cs typeface="Angsana New" pitchFamily="18" charset="-34"/>
            </a:endParaRPr>
          </a:p>
        </p:txBody>
      </p:sp>
      <p:grpSp>
        <p:nvGrpSpPr>
          <p:cNvPr id="61" name="Group 60"/>
          <p:cNvGrpSpPr/>
          <p:nvPr/>
        </p:nvGrpSpPr>
        <p:grpSpPr>
          <a:xfrm rot="7770468">
            <a:off x="6093465" y="3545231"/>
            <a:ext cx="668037" cy="688027"/>
            <a:chOff x="1651767" y="310787"/>
            <a:chExt cx="4663440" cy="4675477"/>
          </a:xfrm>
          <a:effectLst/>
        </p:grpSpPr>
        <p:sp>
          <p:nvSpPr>
            <p:cNvPr id="62" name="Oval 61"/>
            <p:cNvSpPr/>
            <p:nvPr/>
          </p:nvSpPr>
          <p:spPr>
            <a:xfrm>
              <a:off x="1663556" y="310787"/>
              <a:ext cx="4648490" cy="4648489"/>
            </a:xfrm>
            <a:prstGeom prst="ellipse">
              <a:avLst/>
            </a:prstGeom>
            <a:gradFill flip="none" rotWithShape="1">
              <a:gsLst>
                <a:gs pos="36000">
                  <a:schemeClr val="accent3">
                    <a:lumMod val="5000"/>
                    <a:lumOff val="95000"/>
                  </a:schemeClr>
                </a:gs>
                <a:gs pos="89000">
                  <a:schemeClr val="accent3">
                    <a:lumMod val="45000"/>
                    <a:lumOff val="55000"/>
                    <a:alpha val="74000"/>
                  </a:schemeClr>
                </a:gs>
                <a:gs pos="91000">
                  <a:schemeClr val="accent3">
                    <a:lumMod val="45000"/>
                    <a:lumOff val="55000"/>
                    <a:alpha val="73000"/>
                  </a:schemeClr>
                </a:gs>
                <a:gs pos="100000">
                  <a:schemeClr val="accent3">
                    <a:lumMod val="30000"/>
                    <a:lumOff val="70000"/>
                    <a:alpha val="96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Angsana New" pitchFamily="18" charset="-34"/>
                <a:cs typeface="Angsana New" pitchFamily="18" charset="-34"/>
              </a:endParaRPr>
            </a:p>
          </p:txBody>
        </p:sp>
        <p:sp>
          <p:nvSpPr>
            <p:cNvPr id="63" name="Oval 62"/>
            <p:cNvSpPr/>
            <p:nvPr/>
          </p:nvSpPr>
          <p:spPr>
            <a:xfrm>
              <a:off x="1651767" y="322824"/>
              <a:ext cx="4663440" cy="4663440"/>
            </a:xfrm>
            <a:prstGeom prst="ellipse">
              <a:avLst/>
            </a:prstGeom>
            <a:gradFill flip="none" rotWithShape="1">
              <a:gsLst>
                <a:gs pos="36000">
                  <a:schemeClr val="accent3">
                    <a:lumMod val="5000"/>
                    <a:lumOff val="95000"/>
                  </a:schemeClr>
                </a:gs>
                <a:gs pos="89000">
                  <a:schemeClr val="accent3">
                    <a:lumMod val="45000"/>
                    <a:lumOff val="55000"/>
                    <a:alpha val="74000"/>
                  </a:schemeClr>
                </a:gs>
                <a:gs pos="91000">
                  <a:schemeClr val="accent3">
                    <a:lumMod val="45000"/>
                    <a:lumOff val="55000"/>
                    <a:alpha val="73000"/>
                  </a:schemeClr>
                </a:gs>
                <a:gs pos="100000">
                  <a:schemeClr val="accent3">
                    <a:lumMod val="30000"/>
                    <a:lumOff val="70000"/>
                    <a:alpha val="96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Angsana New" pitchFamily="18" charset="-34"/>
                <a:cs typeface="Angsana New" pitchFamily="18" charset="-34"/>
              </a:endParaRPr>
            </a:p>
          </p:txBody>
        </p:sp>
      </p:grpSp>
      <p:sp>
        <p:nvSpPr>
          <p:cNvPr id="64" name="TextBox 63"/>
          <p:cNvSpPr txBox="1"/>
          <p:nvPr/>
        </p:nvSpPr>
        <p:spPr>
          <a:xfrm>
            <a:off x="6082537" y="3709204"/>
            <a:ext cx="7122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Microsoft JhengHei UI Light" panose="020B0304030504040204" pitchFamily="34" charset="-120"/>
                <a:ea typeface="Microsoft JhengHei UI Light" panose="020B0304030504040204" pitchFamily="34" charset="-120"/>
              </a:defRPr>
            </a:lvl1pPr>
          </a:lstStyle>
          <a:p>
            <a:r>
              <a:rPr lang="en-US" dirty="0">
                <a:latin typeface="Angsana New" pitchFamily="18" charset="-34"/>
                <a:cs typeface="Angsana New" pitchFamily="18" charset="-34"/>
              </a:rPr>
              <a:t>5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5913798" y="4540538"/>
            <a:ext cx="996785" cy="1754326"/>
          </a:xfrm>
          <a:prstGeom prst="rect">
            <a:avLst/>
          </a:prstGeom>
          <a:solidFill>
            <a:srgbClr val="800080"/>
          </a:solidFill>
          <a:ln>
            <a:solidFill>
              <a:srgbClr val="008080"/>
            </a:solidFill>
          </a:ln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th-TH" dirty="0">
                <a:latin typeface="Angsana New" pitchFamily="18" charset="-34"/>
                <a:cs typeface="Angsana New" pitchFamily="18" charset="-34"/>
              </a:rPr>
              <a:t>แนะแนว/ทุนการศึกษา/</a:t>
            </a:r>
            <a:r>
              <a:rPr kumimoji="0" lang="th-TH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ngsana New" pitchFamily="18" charset="-34"/>
                <a:cs typeface="Angsana New" pitchFamily="18" charset="-34"/>
              </a:rPr>
              <a:t>กองทุนเงินกู้ยืมเพื่อการศึกษา (</a:t>
            </a:r>
            <a:r>
              <a:rPr kumimoji="0" lang="th-TH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ngsana New" pitchFamily="18" charset="-34"/>
                <a:cs typeface="Angsana New" pitchFamily="18" charset="-34"/>
              </a:rPr>
              <a:t>กย</a:t>
            </a:r>
            <a:r>
              <a:rPr kumimoji="0" lang="th-TH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ngsana New" pitchFamily="18" charset="-34"/>
                <a:cs typeface="Angsana New" pitchFamily="18" charset="-34"/>
              </a:rPr>
              <a:t>ศ.)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67" name="Oval 66"/>
          <p:cNvSpPr/>
          <p:nvPr/>
        </p:nvSpPr>
        <p:spPr>
          <a:xfrm>
            <a:off x="2095861" y="3462697"/>
            <a:ext cx="801187" cy="779916"/>
          </a:xfrm>
          <a:prstGeom prst="ellipse">
            <a:avLst/>
          </a:prstGeom>
          <a:solidFill>
            <a:srgbClr val="C716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68" name="Oval 67"/>
          <p:cNvSpPr/>
          <p:nvPr/>
        </p:nvSpPr>
        <p:spPr>
          <a:xfrm rot="10063036">
            <a:off x="2289761" y="3677088"/>
            <a:ext cx="415042" cy="404023"/>
          </a:xfrm>
          <a:prstGeom prst="ellipse">
            <a:avLst/>
          </a:prstGeom>
          <a:gradFill flip="none" rotWithShape="1">
            <a:gsLst>
              <a:gs pos="33000">
                <a:srgbClr val="FDFEFF"/>
              </a:gs>
              <a:gs pos="69000">
                <a:srgbClr val="DDDDDE"/>
              </a:gs>
              <a:gs pos="86000">
                <a:schemeClr val="bg1">
                  <a:lumMod val="65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  <a:effectLst>
            <a:outerShdw blurRad="215900" dist="139700" dir="8100000" sx="162000" sy="162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ngsana New" pitchFamily="18" charset="-34"/>
              <a:cs typeface="Angsana New" pitchFamily="18" charset="-34"/>
            </a:endParaRPr>
          </a:p>
        </p:txBody>
      </p:sp>
      <p:grpSp>
        <p:nvGrpSpPr>
          <p:cNvPr id="69" name="Group 68"/>
          <p:cNvGrpSpPr/>
          <p:nvPr/>
        </p:nvGrpSpPr>
        <p:grpSpPr>
          <a:xfrm rot="7770468">
            <a:off x="2161733" y="3491329"/>
            <a:ext cx="669439" cy="689847"/>
            <a:chOff x="1651189" y="298420"/>
            <a:chExt cx="4673223" cy="4687844"/>
          </a:xfrm>
          <a:effectLst/>
        </p:grpSpPr>
        <p:sp>
          <p:nvSpPr>
            <p:cNvPr id="70" name="Oval 69"/>
            <p:cNvSpPr/>
            <p:nvPr/>
          </p:nvSpPr>
          <p:spPr>
            <a:xfrm>
              <a:off x="1651189" y="298420"/>
              <a:ext cx="4673223" cy="4673223"/>
            </a:xfrm>
            <a:prstGeom prst="ellipse">
              <a:avLst/>
            </a:prstGeom>
            <a:gradFill flip="none" rotWithShape="1">
              <a:gsLst>
                <a:gs pos="36000">
                  <a:schemeClr val="accent3">
                    <a:lumMod val="5000"/>
                    <a:lumOff val="95000"/>
                  </a:schemeClr>
                </a:gs>
                <a:gs pos="89000">
                  <a:schemeClr val="accent3">
                    <a:lumMod val="45000"/>
                    <a:lumOff val="55000"/>
                    <a:alpha val="74000"/>
                  </a:schemeClr>
                </a:gs>
                <a:gs pos="91000">
                  <a:schemeClr val="accent3">
                    <a:lumMod val="45000"/>
                    <a:lumOff val="55000"/>
                    <a:alpha val="73000"/>
                  </a:schemeClr>
                </a:gs>
                <a:gs pos="100000">
                  <a:schemeClr val="accent3">
                    <a:lumMod val="30000"/>
                    <a:lumOff val="70000"/>
                    <a:alpha val="96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Angsana New" pitchFamily="18" charset="-34"/>
                <a:cs typeface="Angsana New" pitchFamily="18" charset="-34"/>
              </a:endParaRPr>
            </a:p>
          </p:txBody>
        </p:sp>
        <p:sp>
          <p:nvSpPr>
            <p:cNvPr id="71" name="Oval 70"/>
            <p:cNvSpPr/>
            <p:nvPr/>
          </p:nvSpPr>
          <p:spPr>
            <a:xfrm>
              <a:off x="1651767" y="322824"/>
              <a:ext cx="4663440" cy="4663440"/>
            </a:xfrm>
            <a:prstGeom prst="ellipse">
              <a:avLst/>
            </a:prstGeom>
            <a:gradFill flip="none" rotWithShape="1">
              <a:gsLst>
                <a:gs pos="36000">
                  <a:schemeClr val="accent3">
                    <a:lumMod val="5000"/>
                    <a:lumOff val="95000"/>
                  </a:schemeClr>
                </a:gs>
                <a:gs pos="89000">
                  <a:schemeClr val="accent3">
                    <a:lumMod val="45000"/>
                    <a:lumOff val="55000"/>
                    <a:alpha val="74000"/>
                  </a:schemeClr>
                </a:gs>
                <a:gs pos="91000">
                  <a:schemeClr val="accent3">
                    <a:lumMod val="45000"/>
                    <a:lumOff val="55000"/>
                    <a:alpha val="73000"/>
                  </a:schemeClr>
                </a:gs>
                <a:gs pos="100000">
                  <a:schemeClr val="accent3">
                    <a:lumMod val="30000"/>
                    <a:lumOff val="70000"/>
                    <a:alpha val="96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Angsana New" pitchFamily="18" charset="-34"/>
                <a:cs typeface="Angsana New" pitchFamily="18" charset="-34"/>
              </a:endParaRPr>
            </a:p>
          </p:txBody>
        </p:sp>
      </p:grpSp>
      <p:sp>
        <p:nvSpPr>
          <p:cNvPr id="72" name="TextBox 71"/>
          <p:cNvSpPr txBox="1"/>
          <p:nvPr/>
        </p:nvSpPr>
        <p:spPr>
          <a:xfrm>
            <a:off x="2094902" y="3644831"/>
            <a:ext cx="8014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Angsana New" pitchFamily="18" charset="-34"/>
                <a:ea typeface="Microsoft JhengHei UI Light" panose="020B0304030504040204" pitchFamily="34" charset="-120"/>
                <a:cs typeface="Angsana New" pitchFamily="18" charset="-34"/>
              </a:rPr>
              <a:t>2</a:t>
            </a:r>
          </a:p>
        </p:txBody>
      </p:sp>
      <p:sp>
        <p:nvSpPr>
          <p:cNvPr id="73" name="TextBox 72"/>
          <p:cNvSpPr txBox="1"/>
          <p:nvPr/>
        </p:nvSpPr>
        <p:spPr>
          <a:xfrm>
            <a:off x="1752592" y="4515780"/>
            <a:ext cx="1372765" cy="923330"/>
          </a:xfrm>
          <a:prstGeom prst="rect">
            <a:avLst/>
          </a:prstGeom>
          <a:solidFill>
            <a:srgbClr val="CC0066"/>
          </a:solidFill>
          <a:ln>
            <a:solidFill>
              <a:srgbClr val="008080"/>
            </a:solidFill>
          </a:ln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th-TH" dirty="0">
                <a:latin typeface="Angsana New" pitchFamily="18" charset="-34"/>
                <a:cs typeface="Angsana New" pitchFamily="18" charset="-34"/>
              </a:rPr>
              <a:t>-การบริการและสวัสดิการนักศึกษา</a:t>
            </a:r>
          </a:p>
          <a:p>
            <a:pPr lvl="0" algn="ctr">
              <a:defRPr/>
            </a:pPr>
            <a:r>
              <a:rPr lang="th-TH" dirty="0">
                <a:latin typeface="Angsana New" pitchFamily="18" charset="-34"/>
                <a:cs typeface="Angsana New" pitchFamily="18" charset="-34"/>
              </a:rPr>
              <a:t>-หอพักนักศึกษา</a:t>
            </a:r>
          </a:p>
        </p:txBody>
      </p:sp>
      <p:sp>
        <p:nvSpPr>
          <p:cNvPr id="75" name="Oval 74"/>
          <p:cNvSpPr/>
          <p:nvPr/>
        </p:nvSpPr>
        <p:spPr>
          <a:xfrm>
            <a:off x="4879374" y="3502314"/>
            <a:ext cx="801187" cy="779916"/>
          </a:xfrm>
          <a:prstGeom prst="ellipse">
            <a:avLst/>
          </a:prstGeom>
          <a:solidFill>
            <a:srgbClr val="D4DE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76" name="Oval 75"/>
          <p:cNvSpPr/>
          <p:nvPr/>
        </p:nvSpPr>
        <p:spPr>
          <a:xfrm rot="10063036">
            <a:off x="5072446" y="3677088"/>
            <a:ext cx="415042" cy="404023"/>
          </a:xfrm>
          <a:prstGeom prst="ellipse">
            <a:avLst/>
          </a:prstGeom>
          <a:gradFill flip="none" rotWithShape="1">
            <a:gsLst>
              <a:gs pos="33000">
                <a:srgbClr val="FDFEFF"/>
              </a:gs>
              <a:gs pos="69000">
                <a:srgbClr val="DDDDDE"/>
              </a:gs>
              <a:gs pos="86000">
                <a:schemeClr val="bg1">
                  <a:lumMod val="65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  <a:effectLst>
            <a:outerShdw blurRad="215900" dist="139700" dir="8100000" sx="162000" sy="162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ngsana New" pitchFamily="18" charset="-34"/>
              <a:cs typeface="Angsana New" pitchFamily="18" charset="-34"/>
            </a:endParaRPr>
          </a:p>
        </p:txBody>
      </p:sp>
      <p:grpSp>
        <p:nvGrpSpPr>
          <p:cNvPr id="77" name="Group 76"/>
          <p:cNvGrpSpPr/>
          <p:nvPr/>
        </p:nvGrpSpPr>
        <p:grpSpPr>
          <a:xfrm rot="7770468">
            <a:off x="4950841" y="3549373"/>
            <a:ext cx="668037" cy="687228"/>
            <a:chOff x="1651767" y="316218"/>
            <a:chExt cx="4663440" cy="4670046"/>
          </a:xfrm>
          <a:effectLst/>
        </p:grpSpPr>
        <p:sp>
          <p:nvSpPr>
            <p:cNvPr id="78" name="Oval 77"/>
            <p:cNvSpPr/>
            <p:nvPr/>
          </p:nvSpPr>
          <p:spPr>
            <a:xfrm>
              <a:off x="1668987" y="316218"/>
              <a:ext cx="4637629" cy="4637628"/>
            </a:xfrm>
            <a:prstGeom prst="ellipse">
              <a:avLst/>
            </a:prstGeom>
            <a:gradFill flip="none" rotWithShape="1">
              <a:gsLst>
                <a:gs pos="36000">
                  <a:schemeClr val="accent3">
                    <a:lumMod val="5000"/>
                    <a:lumOff val="95000"/>
                  </a:schemeClr>
                </a:gs>
                <a:gs pos="89000">
                  <a:schemeClr val="accent3">
                    <a:lumMod val="45000"/>
                    <a:lumOff val="55000"/>
                    <a:alpha val="74000"/>
                  </a:schemeClr>
                </a:gs>
                <a:gs pos="91000">
                  <a:schemeClr val="accent3">
                    <a:lumMod val="45000"/>
                    <a:lumOff val="55000"/>
                    <a:alpha val="73000"/>
                  </a:schemeClr>
                </a:gs>
                <a:gs pos="100000">
                  <a:schemeClr val="accent3">
                    <a:lumMod val="30000"/>
                    <a:lumOff val="70000"/>
                    <a:alpha val="96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Angsana New" pitchFamily="18" charset="-34"/>
                <a:cs typeface="Angsana New" pitchFamily="18" charset="-34"/>
              </a:endParaRPr>
            </a:p>
          </p:txBody>
        </p:sp>
        <p:sp>
          <p:nvSpPr>
            <p:cNvPr id="79" name="Oval 78"/>
            <p:cNvSpPr/>
            <p:nvPr/>
          </p:nvSpPr>
          <p:spPr>
            <a:xfrm>
              <a:off x="1651767" y="322824"/>
              <a:ext cx="4663440" cy="4663440"/>
            </a:xfrm>
            <a:prstGeom prst="ellipse">
              <a:avLst/>
            </a:prstGeom>
            <a:gradFill flip="none" rotWithShape="1">
              <a:gsLst>
                <a:gs pos="36000">
                  <a:schemeClr val="accent3">
                    <a:lumMod val="5000"/>
                    <a:lumOff val="95000"/>
                  </a:schemeClr>
                </a:gs>
                <a:gs pos="89000">
                  <a:schemeClr val="accent3">
                    <a:lumMod val="45000"/>
                    <a:lumOff val="55000"/>
                    <a:alpha val="74000"/>
                  </a:schemeClr>
                </a:gs>
                <a:gs pos="91000">
                  <a:schemeClr val="accent3">
                    <a:lumMod val="45000"/>
                    <a:lumOff val="55000"/>
                    <a:alpha val="73000"/>
                  </a:schemeClr>
                </a:gs>
                <a:gs pos="100000">
                  <a:schemeClr val="accent3">
                    <a:lumMod val="30000"/>
                    <a:lumOff val="70000"/>
                    <a:alpha val="96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Angsana New" pitchFamily="18" charset="-34"/>
                <a:cs typeface="Angsana New" pitchFamily="18" charset="-34"/>
              </a:endParaRPr>
            </a:p>
          </p:txBody>
        </p:sp>
      </p:grpSp>
      <p:sp>
        <p:nvSpPr>
          <p:cNvPr id="80" name="TextBox 79"/>
          <p:cNvSpPr txBox="1"/>
          <p:nvPr/>
        </p:nvSpPr>
        <p:spPr>
          <a:xfrm>
            <a:off x="4915586" y="3757455"/>
            <a:ext cx="8011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Angsana New" pitchFamily="18" charset="-34"/>
                <a:ea typeface="Microsoft JhengHei UI Light" panose="020B0304030504040204" pitchFamily="34" charset="-120"/>
                <a:cs typeface="Angsana New" pitchFamily="18" charset="-34"/>
              </a:rPr>
              <a:t>4</a:t>
            </a:r>
          </a:p>
        </p:txBody>
      </p:sp>
      <p:sp>
        <p:nvSpPr>
          <p:cNvPr id="81" name="TextBox 80"/>
          <p:cNvSpPr txBox="1"/>
          <p:nvPr/>
        </p:nvSpPr>
        <p:spPr>
          <a:xfrm>
            <a:off x="4663309" y="4523677"/>
            <a:ext cx="1208146" cy="1200329"/>
          </a:xfrm>
          <a:prstGeom prst="rect">
            <a:avLst/>
          </a:prstGeom>
          <a:solidFill>
            <a:srgbClr val="CCCC00"/>
          </a:solidFill>
          <a:ln>
            <a:solidFill>
              <a:srgbClr val="008080"/>
            </a:solidFill>
          </a:ln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kumimoji="0" lang="th-TH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ngsana New" pitchFamily="18" charset="-34"/>
                <a:cs typeface="Angsana New" pitchFamily="18" charset="-34"/>
              </a:rPr>
              <a:t>การดูแลระเบียบวินัย/ความประพฤตินักศึกษา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83" name="Oval 82"/>
          <p:cNvSpPr/>
          <p:nvPr/>
        </p:nvSpPr>
        <p:spPr>
          <a:xfrm>
            <a:off x="3501344" y="3480089"/>
            <a:ext cx="801187" cy="779916"/>
          </a:xfrm>
          <a:prstGeom prst="ellipse">
            <a:avLst/>
          </a:prstGeom>
          <a:solidFill>
            <a:srgbClr val="F6A0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84" name="Oval 83"/>
          <p:cNvSpPr/>
          <p:nvPr/>
        </p:nvSpPr>
        <p:spPr>
          <a:xfrm rot="10063036">
            <a:off x="3818239" y="3698297"/>
            <a:ext cx="415042" cy="404023"/>
          </a:xfrm>
          <a:prstGeom prst="ellipse">
            <a:avLst/>
          </a:prstGeom>
          <a:gradFill flip="none" rotWithShape="1">
            <a:gsLst>
              <a:gs pos="33000">
                <a:srgbClr val="FDFEFF"/>
              </a:gs>
              <a:gs pos="69000">
                <a:srgbClr val="DDDDDE"/>
              </a:gs>
              <a:gs pos="86000">
                <a:schemeClr val="bg1">
                  <a:lumMod val="65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  <a:effectLst>
            <a:outerShdw blurRad="215900" dist="139700" dir="8100000" sx="162000" sy="162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ngsana New" pitchFamily="18" charset="-34"/>
              <a:cs typeface="Angsana New" pitchFamily="18" charset="-34"/>
            </a:endParaRPr>
          </a:p>
        </p:txBody>
      </p:sp>
      <p:grpSp>
        <p:nvGrpSpPr>
          <p:cNvPr id="85" name="Group 84"/>
          <p:cNvGrpSpPr/>
          <p:nvPr/>
        </p:nvGrpSpPr>
        <p:grpSpPr>
          <a:xfrm rot="7770468">
            <a:off x="3573677" y="3519296"/>
            <a:ext cx="668046" cy="688502"/>
            <a:chOff x="1651767" y="307559"/>
            <a:chExt cx="4663506" cy="4678705"/>
          </a:xfrm>
          <a:effectLst/>
        </p:grpSpPr>
        <p:sp>
          <p:nvSpPr>
            <p:cNvPr id="86" name="Oval 85"/>
            <p:cNvSpPr/>
            <p:nvPr/>
          </p:nvSpPr>
          <p:spPr>
            <a:xfrm>
              <a:off x="1660328" y="307559"/>
              <a:ext cx="4654945" cy="4654945"/>
            </a:xfrm>
            <a:prstGeom prst="ellipse">
              <a:avLst/>
            </a:prstGeom>
            <a:gradFill flip="none" rotWithShape="1">
              <a:gsLst>
                <a:gs pos="36000">
                  <a:schemeClr val="accent3">
                    <a:lumMod val="5000"/>
                    <a:lumOff val="95000"/>
                  </a:schemeClr>
                </a:gs>
                <a:gs pos="89000">
                  <a:schemeClr val="accent3">
                    <a:lumMod val="45000"/>
                    <a:lumOff val="55000"/>
                    <a:alpha val="74000"/>
                  </a:schemeClr>
                </a:gs>
                <a:gs pos="91000">
                  <a:schemeClr val="accent3">
                    <a:lumMod val="45000"/>
                    <a:lumOff val="55000"/>
                    <a:alpha val="73000"/>
                  </a:schemeClr>
                </a:gs>
                <a:gs pos="100000">
                  <a:schemeClr val="accent3">
                    <a:lumMod val="30000"/>
                    <a:lumOff val="70000"/>
                    <a:alpha val="96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Angsana New" pitchFamily="18" charset="-34"/>
                <a:cs typeface="Angsana New" pitchFamily="18" charset="-34"/>
              </a:endParaRPr>
            </a:p>
          </p:txBody>
        </p:sp>
        <p:sp>
          <p:nvSpPr>
            <p:cNvPr id="87" name="Oval 86"/>
            <p:cNvSpPr/>
            <p:nvPr/>
          </p:nvSpPr>
          <p:spPr>
            <a:xfrm>
              <a:off x="1651767" y="322824"/>
              <a:ext cx="4663440" cy="4663440"/>
            </a:xfrm>
            <a:prstGeom prst="ellipse">
              <a:avLst/>
            </a:prstGeom>
            <a:gradFill flip="none" rotWithShape="1">
              <a:gsLst>
                <a:gs pos="36000">
                  <a:schemeClr val="accent3">
                    <a:lumMod val="5000"/>
                    <a:lumOff val="95000"/>
                  </a:schemeClr>
                </a:gs>
                <a:gs pos="89000">
                  <a:schemeClr val="accent3">
                    <a:lumMod val="45000"/>
                    <a:lumOff val="55000"/>
                    <a:alpha val="74000"/>
                  </a:schemeClr>
                </a:gs>
                <a:gs pos="91000">
                  <a:schemeClr val="accent3">
                    <a:lumMod val="45000"/>
                    <a:lumOff val="55000"/>
                    <a:alpha val="73000"/>
                  </a:schemeClr>
                </a:gs>
                <a:gs pos="100000">
                  <a:schemeClr val="accent3">
                    <a:lumMod val="30000"/>
                    <a:lumOff val="70000"/>
                    <a:alpha val="96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Angsana New" pitchFamily="18" charset="-34"/>
                <a:cs typeface="Angsana New" pitchFamily="18" charset="-34"/>
              </a:endParaRPr>
            </a:p>
          </p:txBody>
        </p:sp>
      </p:grpSp>
      <p:sp>
        <p:nvSpPr>
          <p:cNvPr id="88" name="TextBox 87"/>
          <p:cNvSpPr txBox="1"/>
          <p:nvPr/>
        </p:nvSpPr>
        <p:spPr>
          <a:xfrm>
            <a:off x="3507100" y="3704890"/>
            <a:ext cx="8163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Angsana New" pitchFamily="18" charset="-34"/>
                <a:ea typeface="Microsoft JhengHei UI Light" panose="020B0304030504040204" pitchFamily="34" charset="-120"/>
                <a:cs typeface="Angsana New" pitchFamily="18" charset="-34"/>
              </a:rPr>
              <a:t>3</a:t>
            </a:r>
          </a:p>
        </p:txBody>
      </p:sp>
      <p:sp>
        <p:nvSpPr>
          <p:cNvPr id="89" name="TextBox 88"/>
          <p:cNvSpPr txBox="1"/>
          <p:nvPr/>
        </p:nvSpPr>
        <p:spPr>
          <a:xfrm>
            <a:off x="3192838" y="4515781"/>
            <a:ext cx="1435768" cy="1754326"/>
          </a:xfrm>
          <a:prstGeom prst="rect">
            <a:avLst/>
          </a:prstGeom>
          <a:solidFill>
            <a:srgbClr val="FFC000"/>
          </a:solidFill>
          <a:ln>
            <a:solidFill>
              <a:srgbClr val="008080"/>
            </a:solidFill>
          </a:ln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th-TH" dirty="0">
                <a:latin typeface="Angsana New" pitchFamily="18" charset="-34"/>
                <a:cs typeface="Angsana New" pitchFamily="18" charset="-34"/>
              </a:rPr>
              <a:t>ประสานงานและสนับสนุนการจัดการภารกิจที่เกี่ยวข้องกับการพัฒนานักศึกษาและศิษย์เก่าสัมพันธ์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ngsana New" pitchFamily="18" charset="-34"/>
              <a:cs typeface="Angsana New" pitchFamily="18" charset="-34"/>
            </a:endParaRPr>
          </a:p>
        </p:txBody>
      </p:sp>
      <p:grpSp>
        <p:nvGrpSpPr>
          <p:cNvPr id="101" name="Group 100"/>
          <p:cNvGrpSpPr/>
          <p:nvPr/>
        </p:nvGrpSpPr>
        <p:grpSpPr>
          <a:xfrm>
            <a:off x="799052" y="4409947"/>
            <a:ext cx="170090" cy="170090"/>
            <a:chOff x="2125247" y="4822380"/>
            <a:chExt cx="214976" cy="214976"/>
          </a:xfrm>
        </p:grpSpPr>
        <p:sp>
          <p:nvSpPr>
            <p:cNvPr id="94" name="Oval 93"/>
            <p:cNvSpPr/>
            <p:nvPr/>
          </p:nvSpPr>
          <p:spPr>
            <a:xfrm>
              <a:off x="2173186" y="4870001"/>
              <a:ext cx="119734" cy="119734"/>
            </a:xfrm>
            <a:prstGeom prst="ellipse">
              <a:avLst/>
            </a:prstGeom>
            <a:solidFill>
              <a:srgbClr val="5BB2A7"/>
            </a:solidFill>
            <a:ln>
              <a:solidFill>
                <a:srgbClr val="5BB2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ngsana New" pitchFamily="18" charset="-34"/>
                <a:cs typeface="Angsana New" pitchFamily="18" charset="-34"/>
              </a:endParaRPr>
            </a:p>
          </p:txBody>
        </p:sp>
        <p:sp>
          <p:nvSpPr>
            <p:cNvPr id="95" name="Oval 94"/>
            <p:cNvSpPr/>
            <p:nvPr/>
          </p:nvSpPr>
          <p:spPr>
            <a:xfrm>
              <a:off x="2125247" y="4822380"/>
              <a:ext cx="214976" cy="214976"/>
            </a:xfrm>
            <a:prstGeom prst="ellipse">
              <a:avLst/>
            </a:prstGeom>
            <a:noFill/>
            <a:ln w="28575">
              <a:solidFill>
                <a:srgbClr val="5BB2A7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latin typeface="Angsana New" pitchFamily="18" charset="-34"/>
                <a:cs typeface="Angsana New" pitchFamily="18" charset="-34"/>
              </a:endParaRPr>
            </a:p>
          </p:txBody>
        </p:sp>
      </p:grpSp>
      <p:grpSp>
        <p:nvGrpSpPr>
          <p:cNvPr id="107" name="Group 106"/>
          <p:cNvGrpSpPr/>
          <p:nvPr/>
        </p:nvGrpSpPr>
        <p:grpSpPr>
          <a:xfrm>
            <a:off x="3825677" y="4409326"/>
            <a:ext cx="170090" cy="170090"/>
            <a:chOff x="2125247" y="4822380"/>
            <a:chExt cx="214976" cy="214976"/>
          </a:xfrm>
        </p:grpSpPr>
        <p:sp>
          <p:nvSpPr>
            <p:cNvPr id="108" name="Oval 107"/>
            <p:cNvSpPr/>
            <p:nvPr/>
          </p:nvSpPr>
          <p:spPr>
            <a:xfrm>
              <a:off x="2173186" y="4870001"/>
              <a:ext cx="119734" cy="119734"/>
            </a:xfrm>
            <a:prstGeom prst="ellipse">
              <a:avLst/>
            </a:prstGeom>
            <a:solidFill>
              <a:srgbClr val="F6A025"/>
            </a:solidFill>
            <a:ln>
              <a:solidFill>
                <a:srgbClr val="F6A02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ngsana New" pitchFamily="18" charset="-34"/>
                <a:cs typeface="Angsana New" pitchFamily="18" charset="-34"/>
              </a:endParaRPr>
            </a:p>
          </p:txBody>
        </p:sp>
        <p:sp>
          <p:nvSpPr>
            <p:cNvPr id="109" name="Oval 108"/>
            <p:cNvSpPr/>
            <p:nvPr/>
          </p:nvSpPr>
          <p:spPr>
            <a:xfrm>
              <a:off x="2125247" y="4822380"/>
              <a:ext cx="214976" cy="214976"/>
            </a:xfrm>
            <a:prstGeom prst="ellipse">
              <a:avLst/>
            </a:prstGeom>
            <a:noFill/>
            <a:ln w="28575">
              <a:solidFill>
                <a:srgbClr val="F6A025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latin typeface="Angsana New" pitchFamily="18" charset="-34"/>
                <a:cs typeface="Angsana New" pitchFamily="18" charset="-34"/>
              </a:endParaRPr>
            </a:p>
          </p:txBody>
        </p:sp>
      </p:grpSp>
      <p:grpSp>
        <p:nvGrpSpPr>
          <p:cNvPr id="111" name="Group 110"/>
          <p:cNvGrpSpPr/>
          <p:nvPr/>
        </p:nvGrpSpPr>
        <p:grpSpPr>
          <a:xfrm>
            <a:off x="5223151" y="4433160"/>
            <a:ext cx="170090" cy="170090"/>
            <a:chOff x="2125247" y="4822380"/>
            <a:chExt cx="214976" cy="214976"/>
          </a:xfrm>
        </p:grpSpPr>
        <p:sp>
          <p:nvSpPr>
            <p:cNvPr id="112" name="Oval 111"/>
            <p:cNvSpPr/>
            <p:nvPr/>
          </p:nvSpPr>
          <p:spPr>
            <a:xfrm>
              <a:off x="2173186" y="4870001"/>
              <a:ext cx="119734" cy="119734"/>
            </a:xfrm>
            <a:prstGeom prst="ellipse">
              <a:avLst/>
            </a:prstGeom>
            <a:solidFill>
              <a:srgbClr val="D4DE23"/>
            </a:solidFill>
            <a:ln>
              <a:solidFill>
                <a:srgbClr val="D4DE2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ngsana New" pitchFamily="18" charset="-34"/>
                <a:cs typeface="Angsana New" pitchFamily="18" charset="-34"/>
              </a:endParaRPr>
            </a:p>
          </p:txBody>
        </p:sp>
        <p:sp>
          <p:nvSpPr>
            <p:cNvPr id="113" name="Oval 112"/>
            <p:cNvSpPr/>
            <p:nvPr/>
          </p:nvSpPr>
          <p:spPr>
            <a:xfrm>
              <a:off x="2125247" y="4822380"/>
              <a:ext cx="214976" cy="214976"/>
            </a:xfrm>
            <a:prstGeom prst="ellipse">
              <a:avLst/>
            </a:prstGeom>
            <a:noFill/>
            <a:ln w="28575">
              <a:solidFill>
                <a:srgbClr val="D4DE23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latin typeface="Angsana New" pitchFamily="18" charset="-34"/>
                <a:cs typeface="Angsana New" pitchFamily="18" charset="-34"/>
              </a:endParaRPr>
            </a:p>
          </p:txBody>
        </p:sp>
      </p:grpSp>
      <p:grpSp>
        <p:nvGrpSpPr>
          <p:cNvPr id="115" name="Group 114"/>
          <p:cNvGrpSpPr/>
          <p:nvPr/>
        </p:nvGrpSpPr>
        <p:grpSpPr>
          <a:xfrm>
            <a:off x="6346755" y="4446858"/>
            <a:ext cx="170090" cy="170090"/>
            <a:chOff x="2125247" y="4822380"/>
            <a:chExt cx="214976" cy="214976"/>
          </a:xfrm>
        </p:grpSpPr>
        <p:sp>
          <p:nvSpPr>
            <p:cNvPr id="116" name="Oval 115"/>
            <p:cNvSpPr/>
            <p:nvPr/>
          </p:nvSpPr>
          <p:spPr>
            <a:xfrm>
              <a:off x="2173186" y="4870001"/>
              <a:ext cx="119734" cy="119734"/>
            </a:xfrm>
            <a:prstGeom prst="ellipse">
              <a:avLst/>
            </a:prstGeom>
            <a:solidFill>
              <a:srgbClr val="7C517A"/>
            </a:solidFill>
            <a:ln>
              <a:solidFill>
                <a:srgbClr val="7C517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ngsana New" pitchFamily="18" charset="-34"/>
                <a:cs typeface="Angsana New" pitchFamily="18" charset="-34"/>
              </a:endParaRPr>
            </a:p>
          </p:txBody>
        </p:sp>
        <p:sp>
          <p:nvSpPr>
            <p:cNvPr id="117" name="Oval 116"/>
            <p:cNvSpPr/>
            <p:nvPr/>
          </p:nvSpPr>
          <p:spPr>
            <a:xfrm>
              <a:off x="2125247" y="4822380"/>
              <a:ext cx="214976" cy="214976"/>
            </a:xfrm>
            <a:prstGeom prst="ellipse">
              <a:avLst/>
            </a:prstGeom>
            <a:noFill/>
            <a:ln w="28575">
              <a:solidFill>
                <a:srgbClr val="7C517A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latin typeface="Angsana New" pitchFamily="18" charset="-34"/>
                <a:cs typeface="Angsana New" pitchFamily="18" charset="-34"/>
              </a:endParaRPr>
            </a:p>
          </p:txBody>
        </p:sp>
      </p:grpSp>
      <p:sp>
        <p:nvSpPr>
          <p:cNvPr id="2" name="ตัวแทนหมายเลขภาพนิ่ง 1"/>
          <p:cNvSpPr>
            <a:spLocks noGrp="1"/>
          </p:cNvSpPr>
          <p:nvPr>
            <p:ph type="sldNum" sz="quarter" idx="12"/>
          </p:nvPr>
        </p:nvSpPr>
        <p:spPr>
          <a:xfrm>
            <a:off x="10828585" y="6561145"/>
            <a:ext cx="1365865" cy="176973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71634A-9D27-4A81-A76E-72C17FCBBE67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ngsana New" pitchFamily="18" charset="-3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vi-VN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Angsana New" pitchFamily="18" charset="-34"/>
            </a:endParaRPr>
          </a:p>
        </p:txBody>
      </p:sp>
      <p:sp>
        <p:nvSpPr>
          <p:cNvPr id="99" name="Freeform 28"/>
          <p:cNvSpPr/>
          <p:nvPr/>
        </p:nvSpPr>
        <p:spPr>
          <a:xfrm>
            <a:off x="90659" y="869385"/>
            <a:ext cx="4222293" cy="1127483"/>
          </a:xfrm>
          <a:custGeom>
            <a:avLst/>
            <a:gdLst>
              <a:gd name="connsiteX0" fmla="*/ 3328737 w 4964269"/>
              <a:gd name="connsiteY0" fmla="*/ 0 h 1316736"/>
              <a:gd name="connsiteX1" fmla="*/ 4146503 w 4964269"/>
              <a:gd name="connsiteY1" fmla="*/ 0 h 1316736"/>
              <a:gd name="connsiteX2" fmla="*/ 4964269 w 4964269"/>
              <a:gd name="connsiteY2" fmla="*/ 658368 h 1316736"/>
              <a:gd name="connsiteX3" fmla="*/ 4146503 w 4964269"/>
              <a:gd name="connsiteY3" fmla="*/ 1316736 h 1316736"/>
              <a:gd name="connsiteX4" fmla="*/ 3328737 w 4964269"/>
              <a:gd name="connsiteY4" fmla="*/ 1316736 h 1316736"/>
              <a:gd name="connsiteX5" fmla="*/ 3328737 w 4964269"/>
              <a:gd name="connsiteY5" fmla="*/ 1315454 h 1316736"/>
              <a:gd name="connsiteX6" fmla="*/ 0 w 4964269"/>
              <a:gd name="connsiteY6" fmla="*/ 1315454 h 1316736"/>
              <a:gd name="connsiteX7" fmla="*/ 0 w 4964269"/>
              <a:gd name="connsiteY7" fmla="*/ 1 h 1316736"/>
              <a:gd name="connsiteX8" fmla="*/ 3328737 w 4964269"/>
              <a:gd name="connsiteY8" fmla="*/ 1 h 1316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964269" h="1316736">
                <a:moveTo>
                  <a:pt x="3328737" y="0"/>
                </a:moveTo>
                <a:lnTo>
                  <a:pt x="4146503" y="0"/>
                </a:lnTo>
                <a:cubicBezTo>
                  <a:pt x="4598143" y="0"/>
                  <a:pt x="4964269" y="294761"/>
                  <a:pt x="4964269" y="658368"/>
                </a:cubicBezTo>
                <a:cubicBezTo>
                  <a:pt x="4964269" y="1021975"/>
                  <a:pt x="4598143" y="1316736"/>
                  <a:pt x="4146503" y="1316736"/>
                </a:cubicBezTo>
                <a:lnTo>
                  <a:pt x="3328737" y="1316736"/>
                </a:lnTo>
                <a:lnTo>
                  <a:pt x="3328737" y="1315454"/>
                </a:lnTo>
                <a:lnTo>
                  <a:pt x="0" y="1315454"/>
                </a:lnTo>
                <a:lnTo>
                  <a:pt x="0" y="1"/>
                </a:lnTo>
                <a:lnTo>
                  <a:pt x="3328737" y="1"/>
                </a:lnTo>
                <a:close/>
              </a:path>
            </a:pathLst>
          </a:custGeom>
          <a:solidFill>
            <a:srgbClr val="05ABBA"/>
          </a:solidFill>
          <a:ln>
            <a:noFill/>
          </a:ln>
          <a:effectLst>
            <a:outerShdw blurRad="419100" dist="203200" dir="5520000" sx="104000" sy="104000" algn="t" rotWithShape="0">
              <a:prstClr val="black">
                <a:alpha val="2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100" name="TextBox 99"/>
          <p:cNvSpPr txBox="1"/>
          <p:nvPr/>
        </p:nvSpPr>
        <p:spPr>
          <a:xfrm>
            <a:off x="100309" y="765770"/>
            <a:ext cx="39400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Angsana New" pitchFamily="18" charset="-34"/>
                <a:cs typeface="Angsana New" pitchFamily="18" charset="-34"/>
              </a:rPr>
              <a:t>1</a:t>
            </a:r>
            <a:r>
              <a:rPr lang="th-TH" sz="4000" b="1" dirty="0">
                <a:latin typeface="Angsana New" pitchFamily="18" charset="-34"/>
                <a:cs typeface="Angsana New" pitchFamily="18" charset="-34"/>
              </a:rPr>
              <a:t>.</a:t>
            </a:r>
            <a:r>
              <a:rPr lang="en-US" sz="4000" b="1" dirty="0">
                <a:latin typeface="Angsana New" pitchFamily="18" charset="-34"/>
                <a:cs typeface="Angsana New" pitchFamily="18" charset="-34"/>
              </a:rPr>
              <a:t>2 </a:t>
            </a:r>
            <a:r>
              <a:rPr lang="th-TH" sz="4000" b="1" dirty="0">
                <a:latin typeface="Angsana New" pitchFamily="18" charset="-34"/>
                <a:cs typeface="Angsana New" pitchFamily="18" charset="-34"/>
              </a:rPr>
              <a:t>งานด้านพัฒนานักศึกษา</a:t>
            </a:r>
            <a:endParaRPr lang="en-US" sz="4000" b="1" dirty="0"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118" name="TextBox 117"/>
          <p:cNvSpPr txBox="1"/>
          <p:nvPr/>
        </p:nvSpPr>
        <p:spPr>
          <a:xfrm>
            <a:off x="216495" y="1234435"/>
            <a:ext cx="36987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th-TH" sz="2400" dirty="0">
                <a:solidFill>
                  <a:prstClr val="white">
                    <a:lumMod val="95000"/>
                  </a:prstClr>
                </a:solidFill>
                <a:latin typeface="Angsana New" pitchFamily="18" charset="-34"/>
                <a:cs typeface="Angsana New" pitchFamily="18" charset="-34"/>
              </a:rPr>
              <a:t>ในการกำกับของรองอธิการบดี</a:t>
            </a:r>
          </a:p>
          <a:p>
            <a:pPr lvl="0" algn="ctr">
              <a:defRPr/>
            </a:pPr>
            <a:r>
              <a:rPr kumimoji="0" lang="th-TH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ngsana New" pitchFamily="18" charset="-34"/>
                <a:cs typeface="Angsana New" pitchFamily="18" charset="-34"/>
              </a:rPr>
              <a:t>(</a:t>
            </a:r>
            <a:r>
              <a:rPr kumimoji="0" lang="th-TH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ngsana New" pitchFamily="18" charset="-34"/>
                <a:cs typeface="Angsana New" pitchFamily="18" charset="-34"/>
              </a:rPr>
              <a:t>รศ</a:t>
            </a:r>
            <a:r>
              <a:rPr lang="th-TH" sz="2400" dirty="0">
                <a:solidFill>
                  <a:prstClr val="white">
                    <a:lumMod val="95000"/>
                  </a:prstClr>
                </a:solidFill>
                <a:latin typeface="Angsana New" pitchFamily="18" charset="-34"/>
                <a:cs typeface="Angsana New" pitchFamily="18" charset="-34"/>
              </a:rPr>
              <a:t>.ดร.ญาณ</a:t>
            </a:r>
            <a:r>
              <a:rPr lang="th-TH" sz="2400" dirty="0" err="1">
                <a:solidFill>
                  <a:prstClr val="white">
                    <a:lumMod val="95000"/>
                  </a:prstClr>
                </a:solidFill>
                <a:latin typeface="Angsana New" pitchFamily="18" charset="-34"/>
                <a:cs typeface="Angsana New" pitchFamily="18" charset="-34"/>
              </a:rPr>
              <a:t>ิน</a:t>
            </a:r>
            <a:r>
              <a:rPr lang="th-TH" sz="2400" dirty="0">
                <a:solidFill>
                  <a:prstClr val="white">
                    <a:lumMod val="95000"/>
                  </a:prstClr>
                </a:solidFill>
                <a:latin typeface="Angsana New" pitchFamily="18" charset="-34"/>
                <a:cs typeface="Angsana New" pitchFamily="18" charset="-34"/>
              </a:rPr>
              <a:t>  โอภาสพัฒนกิจ)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120" name="TextBox 119"/>
          <p:cNvSpPr txBox="1"/>
          <p:nvPr/>
        </p:nvSpPr>
        <p:spPr>
          <a:xfrm>
            <a:off x="9092631" y="249345"/>
            <a:ext cx="23651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srgbClr val="F799EC"/>
                </a:solidFill>
                <a:effectLst/>
                <a:uLnTx/>
                <a:uFillTx/>
                <a:latin typeface="Angsana New" pitchFamily="18" charset="-34"/>
                <a:cs typeface="Angsana New" pitchFamily="18" charset="-34"/>
              </a:rPr>
              <a:t>อธิการบดี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799EC"/>
              </a:solidFill>
              <a:effectLst/>
              <a:uLnTx/>
              <a:uFillTx/>
              <a:latin typeface="Angsana New" pitchFamily="18" charset="-34"/>
              <a:cs typeface="Angsana New" pitchFamily="18" charset="-34"/>
            </a:endParaRPr>
          </a:p>
        </p:txBody>
      </p:sp>
      <p:cxnSp>
        <p:nvCxnSpPr>
          <p:cNvPr id="122" name="Straight Connector 96"/>
          <p:cNvCxnSpPr>
            <a:endCxn id="25" idx="0"/>
          </p:cNvCxnSpPr>
          <p:nvPr/>
        </p:nvCxnSpPr>
        <p:spPr>
          <a:xfrm flipH="1">
            <a:off x="874163" y="2862555"/>
            <a:ext cx="5087822" cy="620045"/>
          </a:xfrm>
          <a:prstGeom prst="line">
            <a:avLst/>
          </a:prstGeom>
          <a:ln w="28575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Straight Connector 96"/>
          <p:cNvCxnSpPr/>
          <p:nvPr/>
        </p:nvCxnSpPr>
        <p:spPr>
          <a:xfrm flipH="1">
            <a:off x="2496455" y="2862555"/>
            <a:ext cx="3417343" cy="591089"/>
          </a:xfrm>
          <a:prstGeom prst="line">
            <a:avLst/>
          </a:prstGeom>
          <a:ln w="28575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Connector 96"/>
          <p:cNvCxnSpPr>
            <a:endCxn id="83" idx="0"/>
          </p:cNvCxnSpPr>
          <p:nvPr/>
        </p:nvCxnSpPr>
        <p:spPr>
          <a:xfrm flipH="1">
            <a:off x="3901938" y="2862555"/>
            <a:ext cx="2038538" cy="617534"/>
          </a:xfrm>
          <a:prstGeom prst="line">
            <a:avLst/>
          </a:prstGeom>
          <a:ln w="28575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Straight Connector 96"/>
          <p:cNvCxnSpPr>
            <a:endCxn id="75" idx="0"/>
          </p:cNvCxnSpPr>
          <p:nvPr/>
        </p:nvCxnSpPr>
        <p:spPr>
          <a:xfrm flipH="1">
            <a:off x="5279968" y="2862555"/>
            <a:ext cx="639457" cy="639759"/>
          </a:xfrm>
          <a:prstGeom prst="line">
            <a:avLst/>
          </a:prstGeom>
          <a:ln w="28575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Connector 96"/>
          <p:cNvCxnSpPr>
            <a:endCxn id="59" idx="0"/>
          </p:cNvCxnSpPr>
          <p:nvPr/>
        </p:nvCxnSpPr>
        <p:spPr>
          <a:xfrm>
            <a:off x="5934093" y="2862555"/>
            <a:ext cx="493390" cy="637944"/>
          </a:xfrm>
          <a:prstGeom prst="line">
            <a:avLst/>
          </a:prstGeom>
          <a:ln w="28575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7" name="Freeform 35"/>
          <p:cNvSpPr/>
          <p:nvPr/>
        </p:nvSpPr>
        <p:spPr>
          <a:xfrm flipH="1">
            <a:off x="8227475" y="785281"/>
            <a:ext cx="3667404" cy="608770"/>
          </a:xfrm>
          <a:custGeom>
            <a:avLst/>
            <a:gdLst>
              <a:gd name="connsiteX0" fmla="*/ 3328737 w 4964269"/>
              <a:gd name="connsiteY0" fmla="*/ 0 h 1316736"/>
              <a:gd name="connsiteX1" fmla="*/ 4146503 w 4964269"/>
              <a:gd name="connsiteY1" fmla="*/ 0 h 1316736"/>
              <a:gd name="connsiteX2" fmla="*/ 4964269 w 4964269"/>
              <a:gd name="connsiteY2" fmla="*/ 658368 h 1316736"/>
              <a:gd name="connsiteX3" fmla="*/ 4146503 w 4964269"/>
              <a:gd name="connsiteY3" fmla="*/ 1316736 h 1316736"/>
              <a:gd name="connsiteX4" fmla="*/ 3328737 w 4964269"/>
              <a:gd name="connsiteY4" fmla="*/ 1316736 h 1316736"/>
              <a:gd name="connsiteX5" fmla="*/ 3328737 w 4964269"/>
              <a:gd name="connsiteY5" fmla="*/ 1315454 h 1316736"/>
              <a:gd name="connsiteX6" fmla="*/ 0 w 4964269"/>
              <a:gd name="connsiteY6" fmla="*/ 1315454 h 1316736"/>
              <a:gd name="connsiteX7" fmla="*/ 0 w 4964269"/>
              <a:gd name="connsiteY7" fmla="*/ 1 h 1316736"/>
              <a:gd name="connsiteX8" fmla="*/ 3328737 w 4964269"/>
              <a:gd name="connsiteY8" fmla="*/ 1 h 1316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964269" h="1316736">
                <a:moveTo>
                  <a:pt x="3328737" y="0"/>
                </a:moveTo>
                <a:lnTo>
                  <a:pt x="4146503" y="0"/>
                </a:lnTo>
                <a:cubicBezTo>
                  <a:pt x="4598143" y="0"/>
                  <a:pt x="4964269" y="294761"/>
                  <a:pt x="4964269" y="658368"/>
                </a:cubicBezTo>
                <a:cubicBezTo>
                  <a:pt x="4964269" y="1021975"/>
                  <a:pt x="4598143" y="1316736"/>
                  <a:pt x="4146503" y="1316736"/>
                </a:cubicBezTo>
                <a:lnTo>
                  <a:pt x="3328737" y="1316736"/>
                </a:lnTo>
                <a:lnTo>
                  <a:pt x="3328737" y="1315454"/>
                </a:lnTo>
                <a:lnTo>
                  <a:pt x="0" y="1315454"/>
                </a:lnTo>
                <a:lnTo>
                  <a:pt x="0" y="1"/>
                </a:lnTo>
                <a:lnTo>
                  <a:pt x="3328737" y="1"/>
                </a:lnTo>
                <a:close/>
              </a:path>
            </a:pathLst>
          </a:custGeom>
          <a:solidFill>
            <a:srgbClr val="7030A0"/>
          </a:solidFill>
          <a:ln>
            <a:noFill/>
          </a:ln>
          <a:effectLst>
            <a:outerShdw blurRad="419100" dist="203200" dir="5520000" sx="104000" sy="104000" algn="t" rotWithShape="0">
              <a:prstClr val="black">
                <a:alpha val="2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128" name="TextBox 127"/>
          <p:cNvSpPr txBox="1"/>
          <p:nvPr/>
        </p:nvSpPr>
        <p:spPr>
          <a:xfrm>
            <a:off x="9092631" y="937650"/>
            <a:ext cx="23651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ngsana New" pitchFamily="18" charset="-34"/>
                <a:cs typeface="Angsana New" pitchFamily="18" charset="-34"/>
              </a:rPr>
              <a:t>รองอธิการบดี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131" name="TextBox 130"/>
          <p:cNvSpPr txBox="1"/>
          <p:nvPr/>
        </p:nvSpPr>
        <p:spPr>
          <a:xfrm>
            <a:off x="9092631" y="1526171"/>
            <a:ext cx="23651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Angsana New" pitchFamily="18" charset="-34"/>
                <a:cs typeface="Angsana New" pitchFamily="18" charset="-34"/>
              </a:rPr>
              <a:t>ผู้ช่วยอธิการบดี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134" name="TextBox 133"/>
          <p:cNvSpPr txBox="1"/>
          <p:nvPr/>
        </p:nvSpPr>
        <p:spPr>
          <a:xfrm>
            <a:off x="9092630" y="2160630"/>
            <a:ext cx="23651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srgbClr val="C5B1DE"/>
                </a:solidFill>
                <a:effectLst/>
                <a:uLnTx/>
                <a:uFillTx/>
                <a:latin typeface="Angsana New" pitchFamily="18" charset="-34"/>
                <a:cs typeface="Angsana New" pitchFamily="18" charset="-34"/>
              </a:rPr>
              <a:t>ผู้อำนวยการกอง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C5B1DE"/>
              </a:solidFill>
              <a:effectLst/>
              <a:uLnTx/>
              <a:uFillTx/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137" name="TextBox 136"/>
          <p:cNvSpPr txBox="1"/>
          <p:nvPr/>
        </p:nvSpPr>
        <p:spPr>
          <a:xfrm>
            <a:off x="9158595" y="2832303"/>
            <a:ext cx="23651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2400" b="1" dirty="0">
                <a:solidFill>
                  <a:srgbClr val="FFC000"/>
                </a:solidFill>
                <a:latin typeface="Angsana New" pitchFamily="18" charset="-34"/>
                <a:cs typeface="Angsana New" pitchFamily="18" charset="-34"/>
              </a:rPr>
              <a:t>หัวหน้างาน/ฝ่าย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140" name="TextBox 139"/>
          <p:cNvSpPr txBox="1"/>
          <p:nvPr/>
        </p:nvSpPr>
        <p:spPr>
          <a:xfrm>
            <a:off x="9066620" y="3333200"/>
            <a:ext cx="23651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2400" b="1" dirty="0">
                <a:solidFill>
                  <a:srgbClr val="00B0F0"/>
                </a:solidFill>
                <a:latin typeface="Angsana New" pitchFamily="18" charset="-34"/>
                <a:cs typeface="Angsana New" pitchFamily="18" charset="-34"/>
              </a:rPr>
              <a:t>บุคลากรทุกระดับ/ตำแหน่ง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142" name="TextBox 141"/>
          <p:cNvSpPr txBox="1"/>
          <p:nvPr/>
        </p:nvSpPr>
        <p:spPr>
          <a:xfrm rot="16200000">
            <a:off x="4192511" y="1186813"/>
            <a:ext cx="14581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srgbClr val="FFFF00"/>
                </a:solidFill>
                <a:latin typeface="Angsana New" pitchFamily="18" charset="-34"/>
                <a:cs typeface="Angsana New" pitchFamily="18" charset="-34"/>
              </a:rPr>
              <a:t>MJU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148" name="Freeform: Shape 22">
            <a:extLst>
              <a:ext uri="{FF2B5EF4-FFF2-40B4-BE49-F238E27FC236}">
                <a16:creationId xmlns:a16="http://schemas.microsoft.com/office/drawing/2014/main" id="{AA2B329C-F696-4429-B113-1124615ECA9E}"/>
              </a:ext>
            </a:extLst>
          </p:cNvPr>
          <p:cNvSpPr/>
          <p:nvPr/>
        </p:nvSpPr>
        <p:spPr>
          <a:xfrm>
            <a:off x="7427373" y="4121474"/>
            <a:ext cx="4467503" cy="477015"/>
          </a:xfrm>
          <a:custGeom>
            <a:avLst/>
            <a:gdLst>
              <a:gd name="connsiteX0" fmla="*/ 1786202 w 2150658"/>
              <a:gd name="connsiteY0" fmla="*/ 0 h 892635"/>
              <a:gd name="connsiteX1" fmla="*/ 1421745 w 2150658"/>
              <a:gd name="connsiteY1" fmla="*/ 0 h 892635"/>
              <a:gd name="connsiteX2" fmla="*/ 1421745 w 2150658"/>
              <a:gd name="connsiteY2" fmla="*/ 1 h 892635"/>
              <a:gd name="connsiteX3" fmla="*/ 33581 w 2150658"/>
              <a:gd name="connsiteY3" fmla="*/ 1 h 892635"/>
              <a:gd name="connsiteX4" fmla="*/ 57677 w 2150658"/>
              <a:gd name="connsiteY4" fmla="*/ 29205 h 892635"/>
              <a:gd name="connsiteX5" fmla="*/ 178738 w 2150658"/>
              <a:gd name="connsiteY5" fmla="*/ 425533 h 892635"/>
              <a:gd name="connsiteX6" fmla="*/ 57677 w 2150658"/>
              <a:gd name="connsiteY6" fmla="*/ 821861 h 892635"/>
              <a:gd name="connsiteX7" fmla="*/ 0 w 2150658"/>
              <a:gd name="connsiteY7" fmla="*/ 891766 h 892635"/>
              <a:gd name="connsiteX8" fmla="*/ 1421745 w 2150658"/>
              <a:gd name="connsiteY8" fmla="*/ 891766 h 892635"/>
              <a:gd name="connsiteX9" fmla="*/ 1421745 w 2150658"/>
              <a:gd name="connsiteY9" fmla="*/ 892635 h 892635"/>
              <a:gd name="connsiteX10" fmla="*/ 1786202 w 2150658"/>
              <a:gd name="connsiteY10" fmla="*/ 892635 h 892635"/>
              <a:gd name="connsiteX11" fmla="*/ 2150658 w 2150658"/>
              <a:gd name="connsiteY11" fmla="*/ 446318 h 892635"/>
              <a:gd name="connsiteX12" fmla="*/ 1786202 w 2150658"/>
              <a:gd name="connsiteY12" fmla="*/ 0 h 892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50658" h="892635">
                <a:moveTo>
                  <a:pt x="1786202" y="0"/>
                </a:moveTo>
                <a:lnTo>
                  <a:pt x="1421745" y="0"/>
                </a:lnTo>
                <a:lnTo>
                  <a:pt x="1421745" y="1"/>
                </a:lnTo>
                <a:lnTo>
                  <a:pt x="33581" y="1"/>
                </a:lnTo>
                <a:lnTo>
                  <a:pt x="57677" y="29205"/>
                </a:lnTo>
                <a:cubicBezTo>
                  <a:pt x="134109" y="142339"/>
                  <a:pt x="178738" y="278724"/>
                  <a:pt x="178738" y="425533"/>
                </a:cubicBezTo>
                <a:cubicBezTo>
                  <a:pt x="178738" y="572342"/>
                  <a:pt x="134109" y="708727"/>
                  <a:pt x="57677" y="821861"/>
                </a:cubicBezTo>
                <a:lnTo>
                  <a:pt x="0" y="891766"/>
                </a:lnTo>
                <a:lnTo>
                  <a:pt x="1421745" y="891766"/>
                </a:lnTo>
                <a:lnTo>
                  <a:pt x="1421745" y="892635"/>
                </a:lnTo>
                <a:lnTo>
                  <a:pt x="1786202" y="892635"/>
                </a:lnTo>
                <a:cubicBezTo>
                  <a:pt x="1987486" y="892635"/>
                  <a:pt x="2150658" y="692812"/>
                  <a:pt x="2150658" y="446318"/>
                </a:cubicBezTo>
                <a:cubicBezTo>
                  <a:pt x="2150658" y="199823"/>
                  <a:pt x="1987486" y="0"/>
                  <a:pt x="1786202" y="0"/>
                </a:cubicBezTo>
                <a:close/>
              </a:path>
            </a:pathLst>
          </a:custGeom>
          <a:solidFill>
            <a:srgbClr val="990099"/>
          </a:solidFill>
          <a:ln>
            <a:noFill/>
          </a:ln>
          <a:effectLst>
            <a:outerShdw blurRad="419100" dist="203200" dir="5520000" sx="104000" sy="104000" algn="t" rotWithShape="0">
              <a:prstClr val="black">
                <a:alpha val="2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149" name="TextBox 148">
            <a:extLst>
              <a:ext uri="{FF2B5EF4-FFF2-40B4-BE49-F238E27FC236}">
                <a16:creationId xmlns:a16="http://schemas.microsoft.com/office/drawing/2014/main" id="{CD46C286-DC80-4A2B-B316-F5E3986D318B}"/>
              </a:ext>
            </a:extLst>
          </p:cNvPr>
          <p:cNvSpPr txBox="1"/>
          <p:nvPr/>
        </p:nvSpPr>
        <p:spPr>
          <a:xfrm>
            <a:off x="7677775" y="4120635"/>
            <a:ext cx="42299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800" b="1" dirty="0">
                <a:solidFill>
                  <a:srgbClr val="FFFF00"/>
                </a:solidFill>
                <a:latin typeface="Angsana New" pitchFamily="18" charset="-34"/>
                <a:cs typeface="Angsana New" pitchFamily="18" charset="-34"/>
              </a:rPr>
              <a:t>อำนวยการการบริหารงาน/การปฏิบัติงาน</a:t>
            </a:r>
            <a:endParaRPr lang="en-US" sz="2800" b="1" dirty="0">
              <a:solidFill>
                <a:srgbClr val="FFFF00"/>
              </a:solidFill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150" name="TextBox 149">
            <a:extLst>
              <a:ext uri="{FF2B5EF4-FFF2-40B4-BE49-F238E27FC236}">
                <a16:creationId xmlns:a16="http://schemas.microsoft.com/office/drawing/2014/main" id="{CD46C286-DC80-4A2B-B316-F5E3986D318B}"/>
              </a:ext>
            </a:extLst>
          </p:cNvPr>
          <p:cNvSpPr txBox="1"/>
          <p:nvPr/>
        </p:nvSpPr>
        <p:spPr>
          <a:xfrm>
            <a:off x="7486760" y="4726799"/>
            <a:ext cx="46120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 b="1" dirty="0">
                <a:solidFill>
                  <a:srgbClr val="800080"/>
                </a:solidFill>
                <a:latin typeface="Angsana New" pitchFamily="18" charset="-34"/>
                <a:cs typeface="Angsana New" pitchFamily="18" charset="-34"/>
              </a:rPr>
              <a:t>-นโยบาย /ทิศทาง / หลักคิด / แนวทาง</a:t>
            </a:r>
          </a:p>
          <a:p>
            <a:r>
              <a:rPr lang="th-TH" sz="2400" b="1" dirty="0">
                <a:solidFill>
                  <a:srgbClr val="800080"/>
                </a:solidFill>
                <a:latin typeface="Angsana New" pitchFamily="18" charset="-34"/>
                <a:cs typeface="Angsana New" pitchFamily="18" charset="-34"/>
              </a:rPr>
              <a:t>-ร่วมประชุมปรึกษาหารือ</a:t>
            </a:r>
          </a:p>
          <a:p>
            <a:r>
              <a:rPr lang="th-TH" sz="2400" b="1" dirty="0">
                <a:solidFill>
                  <a:srgbClr val="800080"/>
                </a:solidFill>
                <a:latin typeface="Angsana New" pitchFamily="18" charset="-34"/>
                <a:cs typeface="Angsana New" pitchFamily="18" charset="-34"/>
              </a:rPr>
              <a:t>-ประสานการปฏิบัติกับภาคส่วนอื่นทั้งภายใน/ภายนอก</a:t>
            </a:r>
            <a:endParaRPr lang="en-US" sz="2400" b="1" dirty="0">
              <a:solidFill>
                <a:srgbClr val="800080"/>
              </a:solidFill>
              <a:latin typeface="Angsana New" pitchFamily="18" charset="-34"/>
              <a:cs typeface="Angsana New" pitchFamily="18" charset="-34"/>
            </a:endParaRPr>
          </a:p>
        </p:txBody>
      </p:sp>
      <p:cxnSp>
        <p:nvCxnSpPr>
          <p:cNvPr id="48" name="ลูกศรเชื่อมต่อแบบตรง 47"/>
          <p:cNvCxnSpPr>
            <a:cxnSpLocks/>
          </p:cNvCxnSpPr>
          <p:nvPr/>
        </p:nvCxnSpPr>
        <p:spPr>
          <a:xfrm>
            <a:off x="884349" y="4338830"/>
            <a:ext cx="6751938" cy="2585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grpSp>
        <p:nvGrpSpPr>
          <p:cNvPr id="103" name="Group 102"/>
          <p:cNvGrpSpPr/>
          <p:nvPr/>
        </p:nvGrpSpPr>
        <p:grpSpPr>
          <a:xfrm>
            <a:off x="2367364" y="4426650"/>
            <a:ext cx="170090" cy="170090"/>
            <a:chOff x="2125247" y="4822380"/>
            <a:chExt cx="214976" cy="214976"/>
          </a:xfrm>
        </p:grpSpPr>
        <p:sp>
          <p:nvSpPr>
            <p:cNvPr id="104" name="Oval 103"/>
            <p:cNvSpPr/>
            <p:nvPr/>
          </p:nvSpPr>
          <p:spPr>
            <a:xfrm>
              <a:off x="2173186" y="4870001"/>
              <a:ext cx="119734" cy="119734"/>
            </a:xfrm>
            <a:prstGeom prst="ellipse">
              <a:avLst/>
            </a:prstGeom>
            <a:solidFill>
              <a:srgbClr val="C6166B"/>
            </a:solidFill>
            <a:ln>
              <a:solidFill>
                <a:srgbClr val="C6166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ngsana New" pitchFamily="18" charset="-34"/>
                <a:cs typeface="Angsana New" pitchFamily="18" charset="-34"/>
              </a:endParaRPr>
            </a:p>
          </p:txBody>
        </p:sp>
        <p:sp>
          <p:nvSpPr>
            <p:cNvPr id="105" name="Oval 104"/>
            <p:cNvSpPr/>
            <p:nvPr/>
          </p:nvSpPr>
          <p:spPr>
            <a:xfrm>
              <a:off x="2125247" y="4822380"/>
              <a:ext cx="214976" cy="214976"/>
            </a:xfrm>
            <a:prstGeom prst="ellipse">
              <a:avLst/>
            </a:prstGeom>
            <a:noFill/>
            <a:ln w="28575">
              <a:solidFill>
                <a:srgbClr val="C6166B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latin typeface="Angsana New" pitchFamily="18" charset="-34"/>
                <a:cs typeface="Angsana New" pitchFamily="18" charset="-34"/>
              </a:endParaRPr>
            </a:p>
          </p:txBody>
        </p:sp>
      </p:grpSp>
      <p:grpSp>
        <p:nvGrpSpPr>
          <p:cNvPr id="136" name="Group 32">
            <a:extLst>
              <a:ext uri="{FF2B5EF4-FFF2-40B4-BE49-F238E27FC236}">
                <a16:creationId xmlns:a16="http://schemas.microsoft.com/office/drawing/2014/main" id="{27744CA1-E4C8-40DF-9D5C-C4ED18A42049}"/>
              </a:ext>
            </a:extLst>
          </p:cNvPr>
          <p:cNvGrpSpPr/>
          <p:nvPr/>
        </p:nvGrpSpPr>
        <p:grpSpPr>
          <a:xfrm>
            <a:off x="8029134" y="6414792"/>
            <a:ext cx="3899310" cy="400110"/>
            <a:chOff x="4473113" y="6189713"/>
            <a:chExt cx="3899310" cy="400110"/>
          </a:xfrm>
        </p:grpSpPr>
        <p:sp>
          <p:nvSpPr>
            <p:cNvPr id="139" name="Rectangle 33">
              <a:extLst>
                <a:ext uri="{FF2B5EF4-FFF2-40B4-BE49-F238E27FC236}">
                  <a16:creationId xmlns:a16="http://schemas.microsoft.com/office/drawing/2014/main" id="{6323A04A-2841-4BAA-90B6-F40988AEF2F0}"/>
                </a:ext>
              </a:extLst>
            </p:cNvPr>
            <p:cNvSpPr/>
            <p:nvPr/>
          </p:nvSpPr>
          <p:spPr>
            <a:xfrm>
              <a:off x="4473113" y="6189713"/>
              <a:ext cx="3899310" cy="338554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 w="0"/>
                  <a:solidFill>
                    <a:srgbClr val="7030A0"/>
                  </a:solidFill>
                  <a:effectLst/>
                  <a:uLnTx/>
                  <a:uFillTx/>
                  <a:cs typeface="Arial" panose="020B0604020202020204" pitchFamily="34" charset="0"/>
                </a:rPr>
                <a:t>Better Together </a:t>
              </a:r>
              <a:r>
                <a:rPr kumimoji="0" lang="th-TH" sz="1600" b="1" i="0" u="none" strike="noStrike" kern="1200" cap="none" spc="0" normalizeH="0" baseline="0" noProof="0" dirty="0">
                  <a:ln w="0"/>
                  <a:solidFill>
                    <a:srgbClr val="7030A0"/>
                  </a:solidFill>
                  <a:effectLst/>
                  <a:uLnTx/>
                  <a:uFillTx/>
                  <a:cs typeface="Arial" panose="020B0604020202020204" pitchFamily="34" charset="0"/>
                </a:rPr>
                <a:t>     </a:t>
              </a:r>
              <a:r>
                <a:rPr kumimoji="0" lang="en-US" sz="1600" b="1" i="0" u="none" strike="noStrike" kern="1200" cap="none" spc="0" normalizeH="0" baseline="0" noProof="0" dirty="0">
                  <a:ln w="0"/>
                  <a:solidFill>
                    <a:srgbClr val="7030A0"/>
                  </a:solidFill>
                  <a:effectLst/>
                  <a:uLnTx/>
                  <a:uFillTx/>
                  <a:cs typeface="Arial" panose="020B0604020202020204" pitchFamily="34" charset="0"/>
                </a:rPr>
                <a:t>Nirote</a:t>
              </a:r>
              <a:r>
                <a:rPr kumimoji="0" lang="en-US" sz="1600" b="1" i="0" u="none" strike="noStrike" kern="1200" cap="none" spc="0" normalizeH="0" noProof="0" dirty="0">
                  <a:ln w="0"/>
                  <a:solidFill>
                    <a:srgbClr val="7030A0"/>
                  </a:solidFill>
                  <a:effectLst/>
                  <a:uLnTx/>
                  <a:uFillTx/>
                  <a:cs typeface="Arial" panose="020B0604020202020204" pitchFamily="34" charset="0"/>
                </a:rPr>
                <a:t> Sinnarong (Ph.D.)</a:t>
              </a:r>
              <a:endParaRPr kumimoji="0" lang="en-US" sz="1600" b="1" i="0" u="none" strike="noStrike" kern="1200" cap="none" spc="0" normalizeH="0" baseline="0" noProof="0" dirty="0">
                <a:ln w="0"/>
                <a:solidFill>
                  <a:srgbClr val="7030A0"/>
                </a:solidFill>
                <a:effectLst/>
                <a:uLnTx/>
                <a:uFillTx/>
                <a:cs typeface="Arial" panose="020B0604020202020204" pitchFamily="34" charset="0"/>
              </a:endParaRPr>
            </a:p>
          </p:txBody>
        </p:sp>
        <p:pic>
          <p:nvPicPr>
            <p:cNvPr id="151" name="Picture 34">
              <a:extLst>
                <a:ext uri="{FF2B5EF4-FFF2-40B4-BE49-F238E27FC236}">
                  <a16:creationId xmlns:a16="http://schemas.microsoft.com/office/drawing/2014/main" id="{3D1F0628-F944-40CC-9C92-C6B637147B2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911006" y="6189713"/>
              <a:ext cx="278051" cy="400110"/>
            </a:xfrm>
            <a:prstGeom prst="rect">
              <a:avLst/>
            </a:prstGeom>
          </p:spPr>
        </p:pic>
      </p:grpSp>
      <p:sp>
        <p:nvSpPr>
          <p:cNvPr id="119" name="TextBox 118">
            <a:extLst>
              <a:ext uri="{FF2B5EF4-FFF2-40B4-BE49-F238E27FC236}">
                <a16:creationId xmlns:a16="http://schemas.microsoft.com/office/drawing/2014/main" id="{0338591A-CDD6-46CC-8FCB-326D41B01CB0}"/>
              </a:ext>
            </a:extLst>
          </p:cNvPr>
          <p:cNvSpPr txBox="1"/>
          <p:nvPr/>
        </p:nvSpPr>
        <p:spPr>
          <a:xfrm>
            <a:off x="6926928" y="6021899"/>
            <a:ext cx="508219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600" dirty="0"/>
              <a:t>https://stu2.mju.ac.th/wtms_index.aspx?&amp;lang=th-TH</a:t>
            </a:r>
          </a:p>
        </p:txBody>
      </p:sp>
      <p:sp>
        <p:nvSpPr>
          <p:cNvPr id="129" name="Freeform 28">
            <a:extLst>
              <a:ext uri="{FF2B5EF4-FFF2-40B4-BE49-F238E27FC236}">
                <a16:creationId xmlns:a16="http://schemas.microsoft.com/office/drawing/2014/main" id="{1625FCA5-2387-4738-BEBD-E38AE4D8A4CA}"/>
              </a:ext>
            </a:extLst>
          </p:cNvPr>
          <p:cNvSpPr/>
          <p:nvPr/>
        </p:nvSpPr>
        <p:spPr>
          <a:xfrm>
            <a:off x="90659" y="2112151"/>
            <a:ext cx="4602275" cy="912798"/>
          </a:xfrm>
          <a:custGeom>
            <a:avLst/>
            <a:gdLst>
              <a:gd name="connsiteX0" fmla="*/ 3328737 w 4964269"/>
              <a:gd name="connsiteY0" fmla="*/ 0 h 1316736"/>
              <a:gd name="connsiteX1" fmla="*/ 4146503 w 4964269"/>
              <a:gd name="connsiteY1" fmla="*/ 0 h 1316736"/>
              <a:gd name="connsiteX2" fmla="*/ 4964269 w 4964269"/>
              <a:gd name="connsiteY2" fmla="*/ 658368 h 1316736"/>
              <a:gd name="connsiteX3" fmla="*/ 4146503 w 4964269"/>
              <a:gd name="connsiteY3" fmla="*/ 1316736 h 1316736"/>
              <a:gd name="connsiteX4" fmla="*/ 3328737 w 4964269"/>
              <a:gd name="connsiteY4" fmla="*/ 1316736 h 1316736"/>
              <a:gd name="connsiteX5" fmla="*/ 3328737 w 4964269"/>
              <a:gd name="connsiteY5" fmla="*/ 1315454 h 1316736"/>
              <a:gd name="connsiteX6" fmla="*/ 0 w 4964269"/>
              <a:gd name="connsiteY6" fmla="*/ 1315454 h 1316736"/>
              <a:gd name="connsiteX7" fmla="*/ 0 w 4964269"/>
              <a:gd name="connsiteY7" fmla="*/ 1 h 1316736"/>
              <a:gd name="connsiteX8" fmla="*/ 3328737 w 4964269"/>
              <a:gd name="connsiteY8" fmla="*/ 1 h 1316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964269" h="1316736">
                <a:moveTo>
                  <a:pt x="3328737" y="0"/>
                </a:moveTo>
                <a:lnTo>
                  <a:pt x="4146503" y="0"/>
                </a:lnTo>
                <a:cubicBezTo>
                  <a:pt x="4598143" y="0"/>
                  <a:pt x="4964269" y="294761"/>
                  <a:pt x="4964269" y="658368"/>
                </a:cubicBezTo>
                <a:cubicBezTo>
                  <a:pt x="4964269" y="1021975"/>
                  <a:pt x="4598143" y="1316736"/>
                  <a:pt x="4146503" y="1316736"/>
                </a:cubicBezTo>
                <a:lnTo>
                  <a:pt x="3328737" y="1316736"/>
                </a:lnTo>
                <a:lnTo>
                  <a:pt x="3328737" y="1315454"/>
                </a:lnTo>
                <a:lnTo>
                  <a:pt x="0" y="1315454"/>
                </a:lnTo>
                <a:lnTo>
                  <a:pt x="0" y="1"/>
                </a:lnTo>
                <a:lnTo>
                  <a:pt x="3328737" y="1"/>
                </a:lnTo>
                <a:close/>
              </a:path>
            </a:pathLst>
          </a:custGeom>
          <a:solidFill>
            <a:srgbClr val="FFFF00"/>
          </a:solidFill>
          <a:ln>
            <a:noFill/>
          </a:ln>
          <a:effectLst>
            <a:outerShdw blurRad="419100" dist="203200" dir="5520000" sx="104000" sy="104000" algn="t" rotWithShape="0">
              <a:prstClr val="black">
                <a:alpha val="2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srgbClr val="0BA596"/>
                </a:solidFill>
                <a:effectLst/>
                <a:uLnTx/>
                <a:uFillTx/>
                <a:latin typeface="Angsana New" pitchFamily="18" charset="-34"/>
                <a:cs typeface="Angsana New" pitchFamily="18" charset="-34"/>
              </a:rPr>
              <a:t>สำนักบริหารและพัฒนาวิชาการ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2400" b="1" dirty="0">
                <a:solidFill>
                  <a:srgbClr val="0BA596"/>
                </a:solidFill>
                <a:latin typeface="Angsana New" pitchFamily="18" charset="-34"/>
                <a:cs typeface="Angsana New" pitchFamily="18" charset="-34"/>
              </a:rPr>
              <a:t>กองส่งเสริม</a:t>
            </a:r>
            <a:r>
              <a:rPr lang="th-TH" sz="2400" b="1" dirty="0" err="1">
                <a:solidFill>
                  <a:srgbClr val="0BA596"/>
                </a:solidFill>
                <a:latin typeface="Angsana New" pitchFamily="18" charset="-34"/>
                <a:cs typeface="Angsana New" pitchFamily="18" charset="-34"/>
              </a:rPr>
              <a:t>ศิลป</a:t>
            </a:r>
            <a:r>
              <a:rPr lang="th-TH" sz="2400" b="1" dirty="0">
                <a:solidFill>
                  <a:srgbClr val="0BA596"/>
                </a:solidFill>
                <a:latin typeface="Angsana New" pitchFamily="18" charset="-34"/>
                <a:cs typeface="Angsana New" pitchFamily="18" charset="-34"/>
              </a:rPr>
              <a:t>วัฒนธรรม/อุทยานเกษตรและอาหาร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BA596"/>
              </a:solidFill>
              <a:effectLst/>
              <a:uLnTx/>
              <a:uFillTx/>
              <a:latin typeface="Angsana New" pitchFamily="18" charset="-34"/>
              <a:cs typeface="Angsana New" pitchFamily="18" charset="-34"/>
            </a:endParaRPr>
          </a:p>
        </p:txBody>
      </p:sp>
      <p:pic>
        <p:nvPicPr>
          <p:cNvPr id="130" name="Picture 129">
            <a:extLst>
              <a:ext uri="{FF2B5EF4-FFF2-40B4-BE49-F238E27FC236}">
                <a16:creationId xmlns:a16="http://schemas.microsoft.com/office/drawing/2014/main" id="{FF031860-DCB9-40CD-B0FC-00E5DF86FF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389" y="112742"/>
            <a:ext cx="3578662" cy="780356"/>
          </a:xfrm>
          <a:prstGeom prst="rect">
            <a:avLst/>
          </a:prstGeom>
        </p:spPr>
      </p:pic>
      <p:pic>
        <p:nvPicPr>
          <p:cNvPr id="121" name="Picture 2" descr="การตอบสนองต่อเป้าหมาย UN SDGs | บริษัท ยูเอซี โกลบอล จำกัด (มหาชน)">
            <a:extLst>
              <a:ext uri="{FF2B5EF4-FFF2-40B4-BE49-F238E27FC236}">
                <a16:creationId xmlns:a16="http://schemas.microsoft.com/office/drawing/2014/main" id="{05D0E716-DAFC-408D-BAB8-715181A80F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6" r="4" b="3"/>
          <a:stretch/>
        </p:blipFill>
        <p:spPr bwMode="auto">
          <a:xfrm>
            <a:off x="3899240" y="72335"/>
            <a:ext cx="857250" cy="831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79601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15"/>
          <p:cNvSpPr/>
          <p:nvPr/>
        </p:nvSpPr>
        <p:spPr>
          <a:xfrm rot="3157226">
            <a:off x="7299342" y="-1168622"/>
            <a:ext cx="551132" cy="9689457"/>
          </a:xfrm>
          <a:custGeom>
            <a:avLst/>
            <a:gdLst>
              <a:gd name="connsiteX0" fmla="*/ 217061 w 525196"/>
              <a:gd name="connsiteY0" fmla="*/ 0 h 9224515"/>
              <a:gd name="connsiteX1" fmla="*/ 324717 w 525196"/>
              <a:gd name="connsiteY1" fmla="*/ 0 h 9224515"/>
              <a:gd name="connsiteX2" fmla="*/ 525196 w 525196"/>
              <a:gd name="connsiteY2" fmla="*/ 8519848 h 9224515"/>
              <a:gd name="connsiteX3" fmla="*/ 0 w 525196"/>
              <a:gd name="connsiteY3" fmla="*/ 9224515 h 92245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5196" h="9224515">
                <a:moveTo>
                  <a:pt x="217061" y="0"/>
                </a:moveTo>
                <a:lnTo>
                  <a:pt x="324717" y="0"/>
                </a:lnTo>
                <a:lnTo>
                  <a:pt x="525196" y="8519848"/>
                </a:lnTo>
                <a:lnTo>
                  <a:pt x="0" y="9224515"/>
                </a:lnTo>
                <a:close/>
              </a:path>
            </a:pathLst>
          </a:custGeom>
          <a:gradFill flip="none" rotWithShape="1">
            <a:gsLst>
              <a:gs pos="0">
                <a:srgbClr val="A5A5A5"/>
              </a:gs>
              <a:gs pos="50000">
                <a:schemeClr val="bg1">
                  <a:lumMod val="75000"/>
                </a:schemeClr>
              </a:gs>
              <a:gs pos="100000">
                <a:schemeClr val="bg1">
                  <a:lumMod val="8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9370" tIns="39685" rIns="79370" bIns="39685" rtlCol="0" anchor="ctr"/>
          <a:lstStyle/>
          <a:p>
            <a:pPr algn="ctr" defTabSz="793699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7" name="Oval 26"/>
          <p:cNvSpPr/>
          <p:nvPr/>
        </p:nvSpPr>
        <p:spPr>
          <a:xfrm>
            <a:off x="4973516" y="3256752"/>
            <a:ext cx="3053079" cy="328824"/>
          </a:xfrm>
          <a:prstGeom prst="ellipse">
            <a:avLst/>
          </a:prstGeom>
          <a:gradFill flip="none" rotWithShape="1">
            <a:gsLst>
              <a:gs pos="0">
                <a:srgbClr val="A7A7A7">
                  <a:shade val="30000"/>
                  <a:satMod val="115000"/>
                </a:srgbClr>
              </a:gs>
              <a:gs pos="45000">
                <a:srgbClr val="A7A7A7">
                  <a:shade val="67500"/>
                  <a:satMod val="115000"/>
                  <a:alpha val="77000"/>
                </a:srgbClr>
              </a:gs>
              <a:gs pos="100000">
                <a:srgbClr val="A7A7A7">
                  <a:shade val="100000"/>
                  <a:satMod val="115000"/>
                  <a:alpha val="0"/>
                </a:srgbClr>
              </a:gs>
            </a:gsLst>
            <a:lin ang="10800000" scaled="1"/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9370" tIns="39685" rIns="79370" bIns="39685" rtlCol="0" anchor="ctr"/>
          <a:lstStyle/>
          <a:p>
            <a:pPr algn="ctr" defTabSz="793699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8" name="Teardrop 27"/>
          <p:cNvSpPr/>
          <p:nvPr/>
        </p:nvSpPr>
        <p:spPr>
          <a:xfrm flipV="1">
            <a:off x="6319230" y="1919226"/>
            <a:ext cx="1674116" cy="1569484"/>
          </a:xfrm>
          <a:prstGeom prst="teardrop">
            <a:avLst/>
          </a:prstGeom>
          <a:solidFill>
            <a:srgbClr val="69B3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9370" tIns="39685" rIns="79370" bIns="39685" rtlCol="0" anchor="ctr"/>
          <a:lstStyle/>
          <a:p>
            <a:pPr algn="ctr" defTabSz="793699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1776935" y="5670297"/>
            <a:ext cx="3324508" cy="408132"/>
          </a:xfrm>
          <a:prstGeom prst="ellipse">
            <a:avLst/>
          </a:prstGeom>
          <a:gradFill flip="none" rotWithShape="1">
            <a:gsLst>
              <a:gs pos="0">
                <a:srgbClr val="A7A7A7">
                  <a:shade val="30000"/>
                  <a:satMod val="115000"/>
                </a:srgbClr>
              </a:gs>
              <a:gs pos="45000">
                <a:srgbClr val="A7A7A7">
                  <a:shade val="67500"/>
                  <a:satMod val="115000"/>
                  <a:alpha val="77000"/>
                </a:srgbClr>
              </a:gs>
              <a:gs pos="100000">
                <a:srgbClr val="A7A7A7">
                  <a:shade val="100000"/>
                  <a:satMod val="115000"/>
                  <a:alpha val="0"/>
                </a:srgbClr>
              </a:gs>
            </a:gsLst>
            <a:lin ang="10800000" scaled="1"/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9370" tIns="39685" rIns="79370" bIns="39685" rtlCol="0" anchor="ctr"/>
          <a:lstStyle/>
          <a:p>
            <a:pPr algn="ctr" defTabSz="793699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Teardrop 2"/>
          <p:cNvSpPr/>
          <p:nvPr/>
        </p:nvSpPr>
        <p:spPr>
          <a:xfrm flipV="1">
            <a:off x="2741706" y="3938580"/>
            <a:ext cx="2137124" cy="2003553"/>
          </a:xfrm>
          <a:prstGeom prst="teardrop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9370" tIns="39685" rIns="79370" bIns="39685" rtlCol="0" anchor="ctr"/>
          <a:lstStyle/>
          <a:p>
            <a:pPr algn="ctr" defTabSz="793699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" name="Oval 3"/>
          <p:cNvSpPr/>
          <p:nvPr/>
        </p:nvSpPr>
        <p:spPr>
          <a:xfrm>
            <a:off x="2869995" y="4327917"/>
            <a:ext cx="1490133" cy="1397000"/>
          </a:xfrm>
          <a:prstGeom prst="ellipse">
            <a:avLst/>
          </a:prstGeom>
          <a:solidFill>
            <a:srgbClr val="0BA596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9370" tIns="39685" rIns="79370" bIns="39685" rtlCol="0" anchor="ctr"/>
          <a:lstStyle/>
          <a:p>
            <a:pPr algn="ctr" defTabSz="793699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946418" y="4077390"/>
            <a:ext cx="1705468" cy="1803694"/>
          </a:xfrm>
          <a:prstGeom prst="rect">
            <a:avLst/>
          </a:prstGeom>
          <a:noFill/>
        </p:spPr>
        <p:txBody>
          <a:bodyPr wrap="square" lIns="79370" tIns="39685" rIns="79370" bIns="39685" rtlCol="0">
            <a:spAutoFit/>
          </a:bodyPr>
          <a:lstStyle/>
          <a:p>
            <a:pPr algn="ctr" defTabSz="793699">
              <a:defRPr/>
            </a:pPr>
            <a:r>
              <a:rPr lang="en-US" sz="2800" b="1" dirty="0">
                <a:solidFill>
                  <a:schemeClr val="bg1"/>
                </a:solidFill>
              </a:rPr>
              <a:t>Green Heart </a:t>
            </a:r>
            <a:endParaRPr lang="th-TH" sz="2800" b="1" dirty="0">
              <a:solidFill>
                <a:schemeClr val="bg1"/>
              </a:solidFill>
            </a:endParaRPr>
          </a:p>
          <a:p>
            <a:pPr algn="ctr" defTabSz="793699">
              <a:defRPr/>
            </a:pPr>
            <a:r>
              <a:rPr lang="en-US" sz="2800" b="1" dirty="0">
                <a:solidFill>
                  <a:schemeClr val="bg1"/>
                </a:solidFill>
              </a:rPr>
              <a:t>Smart</a:t>
            </a:r>
          </a:p>
          <a:p>
            <a:pPr algn="ctr" defTabSz="793699">
              <a:defRPr/>
            </a:pPr>
            <a:r>
              <a:rPr lang="en-US" sz="2800" b="1" dirty="0">
                <a:solidFill>
                  <a:schemeClr val="bg1"/>
                </a:solidFill>
                <a:latin typeface="Agency FB" pitchFamily="34" charset="0"/>
              </a:rPr>
              <a:t>Student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41820" y="2005992"/>
            <a:ext cx="2518813" cy="4142796"/>
          </a:xfrm>
          <a:prstGeom prst="rect">
            <a:avLst/>
          </a:prstGeom>
          <a:noFill/>
        </p:spPr>
        <p:txBody>
          <a:bodyPr wrap="square" lIns="79370" tIns="39685" rIns="79370" bIns="39685" rtlCol="0">
            <a:spAutoFit/>
          </a:bodyPr>
          <a:lstStyle/>
          <a:p>
            <a:pPr lvl="0" algn="thaiDist"/>
            <a:r>
              <a:rPr lang="th-TH" sz="2400" b="1" dirty="0">
                <a:solidFill>
                  <a:srgbClr val="00B050"/>
                </a:solidFill>
                <a:latin typeface="Angsana New" pitchFamily="18" charset="-34"/>
                <a:cs typeface="Angsana New" pitchFamily="18" charset="-34"/>
              </a:rPr>
              <a:t>การพัฒนานักศึกษาให้มีจิตใจที่เคารพในธรรมชาติ เห็นคุณค่าของทรัพยากร</a:t>
            </a:r>
            <a:r>
              <a:rPr lang="en-US" sz="2400" b="1" dirty="0">
                <a:solidFill>
                  <a:srgbClr val="00B050"/>
                </a:solidFill>
                <a:latin typeface="Angsana New" pitchFamily="18" charset="-34"/>
                <a:cs typeface="Angsana New" pitchFamily="18" charset="-34"/>
              </a:rPr>
              <a:t> </a:t>
            </a:r>
            <a:r>
              <a:rPr lang="th-TH" sz="2400" b="1" dirty="0">
                <a:solidFill>
                  <a:srgbClr val="00B050"/>
                </a:solidFill>
                <a:latin typeface="Angsana New" pitchFamily="18" charset="-34"/>
                <a:cs typeface="Angsana New" pitchFamily="18" charset="-34"/>
              </a:rPr>
              <a:t>ดำเนินชีวิตประจำวันแบบเป็นมิตรต่อสิ่งแวดล้อม โดยส่งเสริมกิจกรรมที่ตอบสนองต่อมหาวิทยาลัยสีเขียวให้ครอบคลุมและมีส่วนร่วมทั้งนักศึกษา คณาจารย์ เจ้าหน้าที่ ศิษย์เก่า และชุมชนสังคม</a:t>
            </a:r>
            <a:endParaRPr lang="en-US" sz="2400" b="1" dirty="0">
              <a:solidFill>
                <a:srgbClr val="00B050"/>
              </a:solidFill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21" name="Oval 20"/>
          <p:cNvSpPr/>
          <p:nvPr/>
        </p:nvSpPr>
        <p:spPr>
          <a:xfrm flipH="1">
            <a:off x="5275981" y="4953612"/>
            <a:ext cx="3036285" cy="372748"/>
          </a:xfrm>
          <a:prstGeom prst="ellipse">
            <a:avLst/>
          </a:prstGeom>
          <a:gradFill flip="none" rotWithShape="1">
            <a:gsLst>
              <a:gs pos="0">
                <a:srgbClr val="A7A7A7">
                  <a:shade val="30000"/>
                  <a:satMod val="115000"/>
                </a:srgbClr>
              </a:gs>
              <a:gs pos="45000">
                <a:srgbClr val="A7A7A7">
                  <a:shade val="67500"/>
                  <a:satMod val="115000"/>
                  <a:alpha val="77000"/>
                </a:srgbClr>
              </a:gs>
              <a:gs pos="100000">
                <a:srgbClr val="A7A7A7">
                  <a:shade val="100000"/>
                  <a:satMod val="115000"/>
                  <a:alpha val="0"/>
                </a:srgbClr>
              </a:gs>
            </a:gsLst>
            <a:lin ang="10800000" scaled="1"/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9370" tIns="39685" rIns="79370" bIns="39685" rtlCol="0" anchor="ctr"/>
          <a:lstStyle/>
          <a:p>
            <a:pPr algn="ctr" defTabSz="793699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435953" y="5364348"/>
            <a:ext cx="4374922" cy="712369"/>
          </a:xfrm>
          <a:prstGeom prst="rect">
            <a:avLst/>
          </a:prstGeom>
          <a:noFill/>
        </p:spPr>
        <p:txBody>
          <a:bodyPr wrap="square" lIns="79370" tIns="39685" rIns="79370" bIns="39685" rtlCol="0">
            <a:spAutoFit/>
          </a:bodyPr>
          <a:lstStyle/>
          <a:p>
            <a:pPr marL="64770">
              <a:lnSpc>
                <a:spcPts val="1425"/>
              </a:lnSpc>
            </a:pPr>
            <a:r>
              <a:rPr lang="en-US" sz="3600" b="1" dirty="0">
                <a:solidFill>
                  <a:srgbClr val="FFC000"/>
                </a:solidFill>
                <a:latin typeface="Angsana New" pitchFamily="18" charset="-34"/>
                <a:cs typeface="Angsana New" pitchFamily="18" charset="-34"/>
              </a:rPr>
              <a:t>Knowledge</a:t>
            </a:r>
            <a:endParaRPr lang="th-TH" sz="3600" b="1" dirty="0">
              <a:solidFill>
                <a:srgbClr val="FFC000"/>
              </a:solidFill>
              <a:latin typeface="Angsana New" pitchFamily="18" charset="-34"/>
              <a:cs typeface="Angsana New" pitchFamily="18" charset="-34"/>
            </a:endParaRPr>
          </a:p>
          <a:p>
            <a:pPr marL="64770">
              <a:lnSpc>
                <a:spcPts val="1425"/>
              </a:lnSpc>
            </a:pPr>
            <a:endParaRPr lang="en-US" sz="3600" b="1" dirty="0">
              <a:solidFill>
                <a:srgbClr val="FFC000"/>
              </a:solidFill>
              <a:latin typeface="Angsana New" pitchFamily="18" charset="-34"/>
              <a:cs typeface="Angsana New" pitchFamily="18" charset="-34"/>
            </a:endParaRPr>
          </a:p>
          <a:p>
            <a:pPr marL="64770">
              <a:lnSpc>
                <a:spcPts val="1425"/>
              </a:lnSpc>
            </a:pPr>
            <a:r>
              <a:rPr lang="th-TH" sz="3600" b="1" dirty="0">
                <a:solidFill>
                  <a:srgbClr val="FFC000"/>
                </a:solidFill>
                <a:latin typeface="Angsana New" pitchFamily="18" charset="-34"/>
                <a:ea typeface="Times New Roman"/>
                <a:cs typeface="Angsana New" pitchFamily="18" charset="-34"/>
              </a:rPr>
              <a:t>ความรู้พร้อมใช้</a:t>
            </a:r>
            <a:endParaRPr lang="en-US" sz="3600" b="1" dirty="0">
              <a:solidFill>
                <a:srgbClr val="FFC000"/>
              </a:solidFill>
              <a:latin typeface="Angsana New" pitchFamily="18" charset="-34"/>
              <a:ea typeface="Times New Roman"/>
              <a:cs typeface="Angsana New" pitchFamily="18" charset="-34"/>
            </a:endParaRPr>
          </a:p>
        </p:txBody>
      </p:sp>
      <p:sp>
        <p:nvSpPr>
          <p:cNvPr id="29" name="Oval 28"/>
          <p:cNvSpPr/>
          <p:nvPr/>
        </p:nvSpPr>
        <p:spPr>
          <a:xfrm>
            <a:off x="6572640" y="2156798"/>
            <a:ext cx="1167296" cy="1094340"/>
          </a:xfrm>
          <a:prstGeom prst="ellipse">
            <a:avLst/>
          </a:prstGeom>
          <a:solidFill>
            <a:srgbClr val="26798E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9370" tIns="39685" rIns="79370" bIns="39685" rtlCol="0" anchor="ctr"/>
          <a:lstStyle/>
          <a:p>
            <a:pPr algn="ctr" defTabSz="793699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6303554" y="2409016"/>
            <a:ext cx="1705468" cy="511032"/>
          </a:xfrm>
          <a:prstGeom prst="rect">
            <a:avLst/>
          </a:prstGeom>
          <a:noFill/>
        </p:spPr>
        <p:txBody>
          <a:bodyPr wrap="square" lIns="79370" tIns="39685" rIns="79370" bIns="39685" rtlCol="0">
            <a:spAutoFit/>
          </a:bodyPr>
          <a:lstStyle/>
          <a:p>
            <a:pPr algn="ctr" defTabSz="793699">
              <a:defRPr/>
            </a:pPr>
            <a:r>
              <a:rPr lang="en-US" sz="2800" b="1" dirty="0">
                <a:solidFill>
                  <a:schemeClr val="bg1"/>
                </a:solidFill>
                <a:latin typeface="Agency FB" pitchFamily="34" charset="0"/>
              </a:rPr>
              <a:t>Heart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3031599" y="2364543"/>
            <a:ext cx="3145250" cy="891906"/>
          </a:xfrm>
          <a:prstGeom prst="rect">
            <a:avLst/>
          </a:prstGeom>
          <a:noFill/>
        </p:spPr>
        <p:txBody>
          <a:bodyPr wrap="square" lIns="79370" tIns="39685" rIns="79370" bIns="39685" rtlCol="0">
            <a:spAutoFit/>
          </a:bodyPr>
          <a:lstStyle/>
          <a:p>
            <a:pPr marL="64770" algn="r">
              <a:lnSpc>
                <a:spcPts val="1425"/>
              </a:lnSpc>
            </a:pPr>
            <a:endParaRPr lang="th-TH" sz="3600" b="1" dirty="0">
              <a:solidFill>
                <a:schemeClr val="accent5">
                  <a:lumMod val="75000"/>
                </a:schemeClr>
              </a:solidFill>
              <a:latin typeface="Angsana New" pitchFamily="18" charset="-34"/>
              <a:cs typeface="Angsana New" pitchFamily="18" charset="-34"/>
            </a:endParaRPr>
          </a:p>
          <a:p>
            <a:pPr marL="64770" algn="r">
              <a:lnSpc>
                <a:spcPts val="1425"/>
              </a:lnSpc>
            </a:pPr>
            <a:r>
              <a:rPr lang="en-US" sz="3600" b="1" dirty="0">
                <a:solidFill>
                  <a:schemeClr val="accent5">
                    <a:lumMod val="75000"/>
                  </a:schemeClr>
                </a:solidFill>
                <a:latin typeface="Angsana New" pitchFamily="18" charset="-34"/>
                <a:cs typeface="Angsana New" pitchFamily="18" charset="-34"/>
              </a:rPr>
              <a:t>Attitude</a:t>
            </a:r>
            <a:endParaRPr lang="th-TH" sz="3600" b="1" dirty="0">
              <a:solidFill>
                <a:schemeClr val="accent5">
                  <a:lumMod val="75000"/>
                </a:schemeClr>
              </a:solidFill>
              <a:latin typeface="Angsana New" pitchFamily="18" charset="-34"/>
              <a:cs typeface="Angsana New" pitchFamily="18" charset="-34"/>
            </a:endParaRPr>
          </a:p>
          <a:p>
            <a:pPr marL="64770" algn="r">
              <a:lnSpc>
                <a:spcPts val="1425"/>
              </a:lnSpc>
            </a:pPr>
            <a:endParaRPr lang="en-US" sz="3600" b="1" dirty="0">
              <a:solidFill>
                <a:schemeClr val="accent5">
                  <a:lumMod val="75000"/>
                </a:schemeClr>
              </a:solidFill>
              <a:latin typeface="Angsana New" pitchFamily="18" charset="-34"/>
              <a:cs typeface="Angsana New" pitchFamily="18" charset="-34"/>
            </a:endParaRPr>
          </a:p>
          <a:p>
            <a:pPr marL="64770" algn="r">
              <a:lnSpc>
                <a:spcPts val="1425"/>
              </a:lnSpc>
            </a:pPr>
            <a:r>
              <a:rPr lang="th-TH" sz="3600" b="1" dirty="0">
                <a:solidFill>
                  <a:schemeClr val="accent5">
                    <a:lumMod val="75000"/>
                  </a:schemeClr>
                </a:solidFill>
                <a:latin typeface="Angsana New" pitchFamily="18" charset="-34"/>
                <a:cs typeface="Angsana New" pitchFamily="18" charset="-34"/>
              </a:rPr>
              <a:t>จิตใจสาธารณะ</a:t>
            </a:r>
          </a:p>
        </p:txBody>
      </p:sp>
      <p:sp>
        <p:nvSpPr>
          <p:cNvPr id="33" name="Oval 32"/>
          <p:cNvSpPr/>
          <p:nvPr/>
        </p:nvSpPr>
        <p:spPr>
          <a:xfrm flipH="1">
            <a:off x="8757991" y="2807594"/>
            <a:ext cx="2710093" cy="323388"/>
          </a:xfrm>
          <a:prstGeom prst="ellipse">
            <a:avLst/>
          </a:prstGeom>
          <a:gradFill flip="none" rotWithShape="1">
            <a:gsLst>
              <a:gs pos="0">
                <a:srgbClr val="A7A7A7">
                  <a:shade val="30000"/>
                  <a:satMod val="115000"/>
                </a:srgbClr>
              </a:gs>
              <a:gs pos="45000">
                <a:srgbClr val="A7A7A7">
                  <a:shade val="67500"/>
                  <a:satMod val="115000"/>
                  <a:alpha val="77000"/>
                </a:srgbClr>
              </a:gs>
              <a:gs pos="100000">
                <a:srgbClr val="A7A7A7">
                  <a:shade val="100000"/>
                  <a:satMod val="115000"/>
                  <a:alpha val="0"/>
                </a:srgbClr>
              </a:gs>
            </a:gsLst>
            <a:lin ang="10800000" scaled="1"/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9370" tIns="39685" rIns="79370" bIns="39685" rtlCol="0" anchor="ctr"/>
          <a:lstStyle/>
          <a:p>
            <a:pPr algn="ctr" defTabSz="793699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9" name="Oval 38"/>
          <p:cNvSpPr/>
          <p:nvPr/>
        </p:nvSpPr>
        <p:spPr>
          <a:xfrm>
            <a:off x="8312266" y="1108019"/>
            <a:ext cx="2515905" cy="328824"/>
          </a:xfrm>
          <a:prstGeom prst="ellipse">
            <a:avLst/>
          </a:prstGeom>
          <a:gradFill flip="none" rotWithShape="1">
            <a:gsLst>
              <a:gs pos="0">
                <a:srgbClr val="A7A7A7">
                  <a:shade val="30000"/>
                  <a:satMod val="115000"/>
                </a:srgbClr>
              </a:gs>
              <a:gs pos="45000">
                <a:srgbClr val="A7A7A7">
                  <a:shade val="67500"/>
                  <a:satMod val="115000"/>
                  <a:alpha val="77000"/>
                </a:srgbClr>
              </a:gs>
              <a:gs pos="100000">
                <a:srgbClr val="A7A7A7">
                  <a:shade val="100000"/>
                  <a:satMod val="115000"/>
                  <a:alpha val="0"/>
                </a:srgbClr>
              </a:gs>
            </a:gsLst>
            <a:lin ang="10800000" scaled="1"/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9370" tIns="39685" rIns="79370" bIns="39685" rtlCol="0" anchor="ctr"/>
          <a:lstStyle/>
          <a:p>
            <a:pPr algn="ctr" defTabSz="793699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0" name="Teardrop 39"/>
          <p:cNvSpPr/>
          <p:nvPr/>
        </p:nvSpPr>
        <p:spPr>
          <a:xfrm flipV="1">
            <a:off x="9373780" y="86402"/>
            <a:ext cx="1287055" cy="1206614"/>
          </a:xfrm>
          <a:prstGeom prst="teardrop">
            <a:avLst/>
          </a:prstGeom>
          <a:solidFill>
            <a:srgbClr val="98B5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9370" tIns="39685" rIns="79370" bIns="39685" rtlCol="0" anchor="ctr"/>
          <a:lstStyle/>
          <a:p>
            <a:pPr algn="ctr" defTabSz="793699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1" name="Oval 40"/>
          <p:cNvSpPr/>
          <p:nvPr/>
        </p:nvSpPr>
        <p:spPr>
          <a:xfrm>
            <a:off x="9572071" y="277377"/>
            <a:ext cx="897413" cy="841325"/>
          </a:xfrm>
          <a:prstGeom prst="ellipse">
            <a:avLst/>
          </a:prstGeom>
          <a:solidFill>
            <a:srgbClr val="688630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9370" tIns="39685" rIns="79370" bIns="39685" rtlCol="0" anchor="ctr"/>
          <a:lstStyle/>
          <a:p>
            <a:pPr algn="ctr" defTabSz="793699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9164570" y="443435"/>
            <a:ext cx="1705468" cy="511032"/>
          </a:xfrm>
          <a:prstGeom prst="rect">
            <a:avLst/>
          </a:prstGeom>
          <a:noFill/>
        </p:spPr>
        <p:txBody>
          <a:bodyPr wrap="square" lIns="79370" tIns="39685" rIns="79370" bIns="39685" rtlCol="0">
            <a:spAutoFit/>
          </a:bodyPr>
          <a:lstStyle/>
          <a:p>
            <a:pPr algn="ctr" defTabSz="793699">
              <a:defRPr/>
            </a:pPr>
            <a:r>
              <a:rPr lang="en-US" sz="2800" b="1" dirty="0">
                <a:solidFill>
                  <a:prstClr val="white">
                    <a:lumMod val="95000"/>
                  </a:prstClr>
                </a:solidFill>
                <a:latin typeface="Agency FB" pitchFamily="34" charset="0"/>
              </a:rPr>
              <a:t>Health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5317678" y="-2255"/>
            <a:ext cx="4019860" cy="1742139"/>
          </a:xfrm>
          <a:prstGeom prst="rect">
            <a:avLst/>
          </a:prstGeom>
          <a:noFill/>
        </p:spPr>
        <p:txBody>
          <a:bodyPr wrap="square" lIns="79370" tIns="39685" rIns="79370" bIns="39685" rtlCol="0">
            <a:spAutoFit/>
          </a:bodyPr>
          <a:lstStyle/>
          <a:p>
            <a:pPr algn="r" defTabSz="793699">
              <a:defRPr/>
            </a:pPr>
            <a:r>
              <a:rPr lang="en-US" sz="3600" b="1" dirty="0">
                <a:solidFill>
                  <a:srgbClr val="92D050"/>
                </a:solidFill>
                <a:latin typeface="Angsana New" pitchFamily="18" charset="-34"/>
                <a:cs typeface="Angsana New" pitchFamily="18" charset="-34"/>
              </a:rPr>
              <a:t>Ready</a:t>
            </a:r>
          </a:p>
          <a:p>
            <a:pPr algn="r" defTabSz="793699">
              <a:defRPr/>
            </a:pPr>
            <a:r>
              <a:rPr lang="th-TH" sz="3600" b="1" dirty="0">
                <a:solidFill>
                  <a:srgbClr val="92D050"/>
                </a:solidFill>
                <a:latin typeface="Angsana New" pitchFamily="18" charset="-34"/>
                <a:cs typeface="Angsana New" pitchFamily="18" charset="-34"/>
              </a:rPr>
              <a:t>กายพร้อม ใจพร้อม </a:t>
            </a:r>
            <a:endParaRPr lang="en-US" sz="3600" b="1" dirty="0">
              <a:solidFill>
                <a:srgbClr val="92D050"/>
              </a:solidFill>
              <a:latin typeface="Angsana New" pitchFamily="18" charset="-34"/>
              <a:cs typeface="Angsana New" pitchFamily="18" charset="-34"/>
            </a:endParaRPr>
          </a:p>
          <a:p>
            <a:pPr algn="r" defTabSz="793699">
              <a:defRPr/>
            </a:pPr>
            <a:r>
              <a:rPr lang="th-TH" sz="3600" b="1" dirty="0">
                <a:solidFill>
                  <a:srgbClr val="92D050"/>
                </a:solidFill>
                <a:latin typeface="Angsana New" pitchFamily="18" charset="-34"/>
                <a:cs typeface="Angsana New" pitchFamily="18" charset="-34"/>
              </a:rPr>
              <a:t>ตอบสนองต่อการเปลี่ยนแปลง</a:t>
            </a:r>
            <a:endParaRPr lang="en-US" sz="3600" b="1" dirty="0">
              <a:solidFill>
                <a:srgbClr val="92D050"/>
              </a:solidFill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34" name="Teardrop 33"/>
          <p:cNvSpPr/>
          <p:nvPr/>
        </p:nvSpPr>
        <p:spPr>
          <a:xfrm flipH="1" flipV="1">
            <a:off x="8623414" y="1541494"/>
            <a:ext cx="1505780" cy="1411668"/>
          </a:xfrm>
          <a:prstGeom prst="teardrop">
            <a:avLst/>
          </a:prstGeom>
          <a:solidFill>
            <a:srgbClr val="1D93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9370" tIns="39685" rIns="79370" bIns="39685" rtlCol="0" anchor="ctr"/>
          <a:lstStyle/>
          <a:p>
            <a:pPr algn="ctr" defTabSz="793699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5" name="Oval 34"/>
          <p:cNvSpPr/>
          <p:nvPr/>
        </p:nvSpPr>
        <p:spPr>
          <a:xfrm flipH="1">
            <a:off x="8858552" y="1728182"/>
            <a:ext cx="1049922" cy="984302"/>
          </a:xfrm>
          <a:prstGeom prst="ellipse">
            <a:avLst/>
          </a:prstGeom>
          <a:solidFill>
            <a:srgbClr val="1A776E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9370" tIns="39685" rIns="79370" bIns="39685" rtlCol="0" anchor="ctr"/>
          <a:lstStyle/>
          <a:p>
            <a:pPr algn="ctr" defTabSz="793699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6" name="TextBox 35"/>
          <p:cNvSpPr txBox="1"/>
          <p:nvPr/>
        </p:nvSpPr>
        <p:spPr>
          <a:xfrm flipH="1">
            <a:off x="8530502" y="1925584"/>
            <a:ext cx="1705468" cy="511032"/>
          </a:xfrm>
          <a:prstGeom prst="rect">
            <a:avLst/>
          </a:prstGeom>
          <a:noFill/>
        </p:spPr>
        <p:txBody>
          <a:bodyPr wrap="square" lIns="79370" tIns="39685" rIns="79370" bIns="39685" rtlCol="0">
            <a:spAutoFit/>
          </a:bodyPr>
          <a:lstStyle/>
          <a:p>
            <a:pPr algn="ctr" defTabSz="793699">
              <a:defRPr/>
            </a:pPr>
            <a:r>
              <a:rPr lang="en-US" sz="2800" b="1" dirty="0">
                <a:solidFill>
                  <a:prstClr val="white">
                    <a:lumMod val="95000"/>
                  </a:prstClr>
                </a:solidFill>
                <a:latin typeface="Agency FB" pitchFamily="34" charset="0"/>
              </a:rPr>
              <a:t>Hand</a:t>
            </a:r>
          </a:p>
        </p:txBody>
      </p:sp>
      <p:sp>
        <p:nvSpPr>
          <p:cNvPr id="22" name="Teardrop 21"/>
          <p:cNvSpPr/>
          <p:nvPr/>
        </p:nvSpPr>
        <p:spPr>
          <a:xfrm flipH="1" flipV="1">
            <a:off x="5271114" y="3604797"/>
            <a:ext cx="1838428" cy="1723526"/>
          </a:xfrm>
          <a:prstGeom prst="teardrop">
            <a:avLst/>
          </a:prstGeom>
          <a:solidFill>
            <a:srgbClr val="F2B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9370" tIns="39685" rIns="79370" bIns="39685" rtlCol="0" anchor="ctr"/>
          <a:lstStyle/>
          <a:p>
            <a:pPr algn="ctr" defTabSz="793699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3" name="Oval 22"/>
          <p:cNvSpPr/>
          <p:nvPr/>
        </p:nvSpPr>
        <p:spPr>
          <a:xfrm flipH="1">
            <a:off x="5575546" y="3852417"/>
            <a:ext cx="1281864" cy="1201748"/>
          </a:xfrm>
          <a:prstGeom prst="ellipse">
            <a:avLst/>
          </a:prstGeom>
          <a:solidFill>
            <a:srgbClr val="CF8F0F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9370" tIns="39685" rIns="79370" bIns="39685" rtlCol="0" anchor="ctr"/>
          <a:lstStyle/>
          <a:p>
            <a:pPr algn="ctr" defTabSz="793699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4" name="TextBox 23"/>
          <p:cNvSpPr txBox="1"/>
          <p:nvPr/>
        </p:nvSpPr>
        <p:spPr>
          <a:xfrm flipH="1">
            <a:off x="5337594" y="4205188"/>
            <a:ext cx="1705468" cy="511032"/>
          </a:xfrm>
          <a:prstGeom prst="rect">
            <a:avLst/>
          </a:prstGeom>
          <a:noFill/>
        </p:spPr>
        <p:txBody>
          <a:bodyPr wrap="square" lIns="79370" tIns="39685" rIns="79370" bIns="39685" rtlCol="0">
            <a:spAutoFit/>
          </a:bodyPr>
          <a:lstStyle/>
          <a:p>
            <a:pPr algn="ctr" defTabSz="793699">
              <a:defRPr/>
            </a:pPr>
            <a:r>
              <a:rPr lang="en-US" sz="2800" b="1" dirty="0">
                <a:solidFill>
                  <a:schemeClr val="bg1"/>
                </a:solidFill>
                <a:latin typeface="Agency FB" pitchFamily="34" charset="0"/>
              </a:rPr>
              <a:t>Head</a:t>
            </a:r>
          </a:p>
        </p:txBody>
      </p:sp>
      <p:sp>
        <p:nvSpPr>
          <p:cNvPr id="2" name="ตัวแทนหมายเลขภาพนิ่ง 1"/>
          <p:cNvSpPr>
            <a:spLocks noGrp="1"/>
          </p:cNvSpPr>
          <p:nvPr>
            <p:ph type="sldNum" sz="quarter" idx="12"/>
          </p:nvPr>
        </p:nvSpPr>
        <p:spPr>
          <a:xfrm>
            <a:off x="9448800" y="6444151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71634A-9D27-4A81-A76E-72C17FCBBE67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141820" y="1234397"/>
            <a:ext cx="42071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3600" b="1" spc="-150" dirty="0">
                <a:solidFill>
                  <a:srgbClr val="002060"/>
                </a:solidFill>
                <a:latin typeface="Microsoft JhengHei Light" panose="020B0304030504040204" pitchFamily="34" charset="-120"/>
                <a:ea typeface="Microsoft JhengHei Light" panose="020B0304030504040204" pitchFamily="34" charset="-120"/>
                <a:cs typeface="+mj-cs"/>
              </a:rPr>
              <a:t>1.3 </a:t>
            </a:r>
            <a:r>
              <a:rPr lang="th-TH" sz="3600" b="1" spc="-150" dirty="0">
                <a:solidFill>
                  <a:srgbClr val="002060"/>
                </a:solidFill>
                <a:latin typeface="Microsoft JhengHei Light" panose="020B0304030504040204" pitchFamily="34" charset="-120"/>
                <a:ea typeface="Microsoft JhengHei Light" panose="020B0304030504040204" pitchFamily="34" charset="-120"/>
                <a:cs typeface="+mj-cs"/>
              </a:rPr>
              <a:t>หลักคิดการพัฒนานักศึกษา</a:t>
            </a:r>
            <a:endParaRPr lang="en-US" sz="3600" b="1" spc="-150" dirty="0">
              <a:solidFill>
                <a:srgbClr val="002060"/>
              </a:solidFill>
              <a:latin typeface="Microsoft JhengHei Light" panose="020B0304030504040204" pitchFamily="34" charset="-120"/>
              <a:ea typeface="Microsoft JhengHei Light" panose="020B0304030504040204" pitchFamily="34" charset="-120"/>
              <a:cs typeface="+mj-cs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8800377" y="3116392"/>
            <a:ext cx="2871185" cy="712369"/>
          </a:xfrm>
          <a:prstGeom prst="rect">
            <a:avLst/>
          </a:prstGeom>
          <a:noFill/>
        </p:spPr>
        <p:txBody>
          <a:bodyPr wrap="square" lIns="79370" tIns="39685" rIns="79370" bIns="39685" rtlCol="0">
            <a:spAutoFit/>
          </a:bodyPr>
          <a:lstStyle/>
          <a:p>
            <a:pPr marL="64770">
              <a:lnSpc>
                <a:spcPts val="1425"/>
              </a:lnSpc>
            </a:pPr>
            <a:r>
              <a:rPr lang="en-US" sz="3600" b="1" dirty="0">
                <a:solidFill>
                  <a:srgbClr val="008080"/>
                </a:solidFill>
                <a:latin typeface="Angsana New" pitchFamily="18" charset="-34"/>
                <a:cs typeface="Angsana New" pitchFamily="18" charset="-34"/>
              </a:rPr>
              <a:t>Skill</a:t>
            </a:r>
          </a:p>
          <a:p>
            <a:pPr marL="64770">
              <a:lnSpc>
                <a:spcPts val="1425"/>
              </a:lnSpc>
            </a:pPr>
            <a:endParaRPr lang="th-TH" sz="3600" b="1" dirty="0">
              <a:solidFill>
                <a:srgbClr val="008080"/>
              </a:solidFill>
              <a:latin typeface="Angsana New" pitchFamily="18" charset="-34"/>
              <a:cs typeface="Angsana New" pitchFamily="18" charset="-34"/>
            </a:endParaRPr>
          </a:p>
          <a:p>
            <a:pPr marL="64770">
              <a:lnSpc>
                <a:spcPts val="1425"/>
              </a:lnSpc>
            </a:pPr>
            <a:r>
              <a:rPr lang="th-TH" sz="3600" b="1" dirty="0">
                <a:solidFill>
                  <a:srgbClr val="008080"/>
                </a:solidFill>
                <a:latin typeface="Angsana New" pitchFamily="18" charset="-34"/>
                <a:cs typeface="Angsana New" pitchFamily="18" charset="-34"/>
              </a:rPr>
              <a:t>ทักษะพร้อมปฏิบัติ</a:t>
            </a:r>
            <a:endParaRPr lang="en-US" sz="3600" b="1" dirty="0">
              <a:solidFill>
                <a:srgbClr val="008080"/>
              </a:solidFill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48" name="Teardrop 27"/>
          <p:cNvSpPr/>
          <p:nvPr/>
        </p:nvSpPr>
        <p:spPr>
          <a:xfrm rot="4224347" flipV="1">
            <a:off x="11095279" y="40179"/>
            <a:ext cx="595705" cy="555263"/>
          </a:xfrm>
          <a:prstGeom prst="teardrop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" name="Oval 34"/>
          <p:cNvSpPr/>
          <p:nvPr/>
        </p:nvSpPr>
        <p:spPr>
          <a:xfrm flipH="1">
            <a:off x="11170085" y="116571"/>
            <a:ext cx="471572" cy="436041"/>
          </a:xfrm>
          <a:prstGeom prst="ellipse">
            <a:avLst/>
          </a:prstGeom>
          <a:solidFill>
            <a:srgbClr val="1A776E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51" name="Group 32">
            <a:extLst>
              <a:ext uri="{FF2B5EF4-FFF2-40B4-BE49-F238E27FC236}">
                <a16:creationId xmlns:a16="http://schemas.microsoft.com/office/drawing/2014/main" id="{7187EF9A-6D3E-4B8A-B118-EB159775D2E5}"/>
              </a:ext>
            </a:extLst>
          </p:cNvPr>
          <p:cNvGrpSpPr/>
          <p:nvPr/>
        </p:nvGrpSpPr>
        <p:grpSpPr>
          <a:xfrm>
            <a:off x="8029134" y="6414792"/>
            <a:ext cx="3899310" cy="400110"/>
            <a:chOff x="4473113" y="6189713"/>
            <a:chExt cx="3899310" cy="400110"/>
          </a:xfrm>
        </p:grpSpPr>
        <p:sp>
          <p:nvSpPr>
            <p:cNvPr id="52" name="Rectangle 33">
              <a:extLst>
                <a:ext uri="{FF2B5EF4-FFF2-40B4-BE49-F238E27FC236}">
                  <a16:creationId xmlns:a16="http://schemas.microsoft.com/office/drawing/2014/main" id="{8321910D-F4EA-4471-8739-DADB6F45A3C0}"/>
                </a:ext>
              </a:extLst>
            </p:cNvPr>
            <p:cNvSpPr/>
            <p:nvPr/>
          </p:nvSpPr>
          <p:spPr>
            <a:xfrm>
              <a:off x="4473113" y="6189713"/>
              <a:ext cx="3899310" cy="338554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 w="0"/>
                  <a:solidFill>
                    <a:srgbClr val="7030A0"/>
                  </a:solidFill>
                  <a:effectLst/>
                  <a:uLnTx/>
                  <a:uFillTx/>
                  <a:cs typeface="Arial" panose="020B0604020202020204" pitchFamily="34" charset="0"/>
                </a:rPr>
                <a:t>Better Together </a:t>
              </a:r>
              <a:r>
                <a:rPr kumimoji="0" lang="th-TH" sz="1600" b="1" i="0" u="none" strike="noStrike" kern="1200" cap="none" spc="0" normalizeH="0" baseline="0" noProof="0" dirty="0">
                  <a:ln w="0"/>
                  <a:solidFill>
                    <a:srgbClr val="7030A0"/>
                  </a:solidFill>
                  <a:effectLst/>
                  <a:uLnTx/>
                  <a:uFillTx/>
                  <a:cs typeface="Arial" panose="020B0604020202020204" pitchFamily="34" charset="0"/>
                </a:rPr>
                <a:t>     </a:t>
              </a:r>
              <a:r>
                <a:rPr kumimoji="0" lang="en-US" sz="1600" b="1" i="0" u="none" strike="noStrike" kern="1200" cap="none" spc="0" normalizeH="0" baseline="0" noProof="0" dirty="0">
                  <a:ln w="0"/>
                  <a:solidFill>
                    <a:srgbClr val="7030A0"/>
                  </a:solidFill>
                  <a:effectLst/>
                  <a:uLnTx/>
                  <a:uFillTx/>
                  <a:cs typeface="Arial" panose="020B0604020202020204" pitchFamily="34" charset="0"/>
                </a:rPr>
                <a:t>Nirote</a:t>
              </a:r>
              <a:r>
                <a:rPr kumimoji="0" lang="en-US" sz="1600" b="1" i="0" u="none" strike="noStrike" kern="1200" cap="none" spc="0" normalizeH="0" noProof="0" dirty="0">
                  <a:ln w="0"/>
                  <a:solidFill>
                    <a:srgbClr val="7030A0"/>
                  </a:solidFill>
                  <a:effectLst/>
                  <a:uLnTx/>
                  <a:uFillTx/>
                  <a:cs typeface="Arial" panose="020B0604020202020204" pitchFamily="34" charset="0"/>
                </a:rPr>
                <a:t> Sinnarong (Ph.D.)</a:t>
              </a:r>
              <a:endParaRPr kumimoji="0" lang="en-US" sz="1600" b="1" i="0" u="none" strike="noStrike" kern="1200" cap="none" spc="0" normalizeH="0" baseline="0" noProof="0" dirty="0">
                <a:ln w="0"/>
                <a:solidFill>
                  <a:srgbClr val="7030A0"/>
                </a:solidFill>
                <a:effectLst/>
                <a:uLnTx/>
                <a:uFillTx/>
                <a:cs typeface="Arial" panose="020B0604020202020204" pitchFamily="34" charset="0"/>
              </a:endParaRPr>
            </a:p>
          </p:txBody>
        </p:sp>
        <p:pic>
          <p:nvPicPr>
            <p:cNvPr id="53" name="Picture 34">
              <a:extLst>
                <a:ext uri="{FF2B5EF4-FFF2-40B4-BE49-F238E27FC236}">
                  <a16:creationId xmlns:a16="http://schemas.microsoft.com/office/drawing/2014/main" id="{DC338E38-A120-4006-965B-3BFCB9107BE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911006" y="6189713"/>
              <a:ext cx="278051" cy="400110"/>
            </a:xfrm>
            <a:prstGeom prst="rect">
              <a:avLst/>
            </a:prstGeom>
          </p:spPr>
        </p:pic>
      </p:grpSp>
      <p:pic>
        <p:nvPicPr>
          <p:cNvPr id="44" name="Picture 43">
            <a:extLst>
              <a:ext uri="{FF2B5EF4-FFF2-40B4-BE49-F238E27FC236}">
                <a16:creationId xmlns:a16="http://schemas.microsoft.com/office/drawing/2014/main" id="{6AD7C03E-AEA9-4EE9-9AE8-4FD816EF0D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671" y="28293"/>
            <a:ext cx="3578662" cy="780356"/>
          </a:xfrm>
          <a:prstGeom prst="rect">
            <a:avLst/>
          </a:prstGeom>
        </p:spPr>
      </p:pic>
      <p:pic>
        <p:nvPicPr>
          <p:cNvPr id="45" name="Picture 2" descr="การตอบสนองต่อเป้าหมาย UN SDGs | บริษัท ยูเอซี โกลบอล จำกัด (มหาชน)">
            <a:extLst>
              <a:ext uri="{FF2B5EF4-FFF2-40B4-BE49-F238E27FC236}">
                <a16:creationId xmlns:a16="http://schemas.microsoft.com/office/drawing/2014/main" id="{5A836755-BB9E-47AA-859E-0396DB5B43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6" r="4" b="3"/>
          <a:stretch/>
        </p:blipFill>
        <p:spPr bwMode="auto">
          <a:xfrm>
            <a:off x="3899240" y="72335"/>
            <a:ext cx="857250" cy="831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0896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"/>
          <p:cNvSpPr/>
          <p:nvPr/>
        </p:nvSpPr>
        <p:spPr>
          <a:xfrm>
            <a:off x="1915725" y="535971"/>
            <a:ext cx="9256330" cy="6181912"/>
          </a:xfrm>
          <a:custGeom>
            <a:avLst/>
            <a:gdLst>
              <a:gd name="connsiteX0" fmla="*/ 5080011 w 8825570"/>
              <a:gd name="connsiteY0" fmla="*/ 0 h 7042907"/>
              <a:gd name="connsiteX1" fmla="*/ 1778011 w 8825570"/>
              <a:gd name="connsiteY1" fmla="*/ 774700 h 7042907"/>
              <a:gd name="connsiteX2" fmla="*/ 4584711 w 8825570"/>
              <a:gd name="connsiteY2" fmla="*/ 1562100 h 7042907"/>
              <a:gd name="connsiteX3" fmla="*/ 8153411 w 8825570"/>
              <a:gd name="connsiteY3" fmla="*/ 2197100 h 7042907"/>
              <a:gd name="connsiteX4" fmla="*/ 11 w 8825570"/>
              <a:gd name="connsiteY4" fmla="*/ 4051300 h 7042907"/>
              <a:gd name="connsiteX5" fmla="*/ 8216911 w 8825570"/>
              <a:gd name="connsiteY5" fmla="*/ 6832600 h 7042907"/>
              <a:gd name="connsiteX6" fmla="*/ 8216911 w 8825570"/>
              <a:gd name="connsiteY6" fmla="*/ 6845300 h 7042907"/>
              <a:gd name="connsiteX7" fmla="*/ 8216911 w 8825570"/>
              <a:gd name="connsiteY7" fmla="*/ 6845300 h 7042907"/>
              <a:gd name="connsiteX0" fmla="*/ 5481063 w 9256330"/>
              <a:gd name="connsiteY0" fmla="*/ 0 h 7035779"/>
              <a:gd name="connsiteX1" fmla="*/ 2179063 w 9256330"/>
              <a:gd name="connsiteY1" fmla="*/ 774700 h 7035779"/>
              <a:gd name="connsiteX2" fmla="*/ 4985763 w 9256330"/>
              <a:gd name="connsiteY2" fmla="*/ 1562100 h 7035779"/>
              <a:gd name="connsiteX3" fmla="*/ 8554463 w 9256330"/>
              <a:gd name="connsiteY3" fmla="*/ 2197100 h 7035779"/>
              <a:gd name="connsiteX4" fmla="*/ 10 w 9256330"/>
              <a:gd name="connsiteY4" fmla="*/ 4147553 h 7035779"/>
              <a:gd name="connsiteX5" fmla="*/ 8617963 w 9256330"/>
              <a:gd name="connsiteY5" fmla="*/ 6832600 h 7035779"/>
              <a:gd name="connsiteX6" fmla="*/ 8617963 w 9256330"/>
              <a:gd name="connsiteY6" fmla="*/ 6845300 h 7035779"/>
              <a:gd name="connsiteX7" fmla="*/ 8617963 w 9256330"/>
              <a:gd name="connsiteY7" fmla="*/ 6845300 h 7035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256330" h="7035779">
                <a:moveTo>
                  <a:pt x="5481063" y="0"/>
                </a:moveTo>
                <a:cubicBezTo>
                  <a:pt x="3871338" y="257175"/>
                  <a:pt x="2261613" y="514350"/>
                  <a:pt x="2179063" y="774700"/>
                </a:cubicBezTo>
                <a:cubicBezTo>
                  <a:pt x="2096513" y="1035050"/>
                  <a:pt x="3923196" y="1325033"/>
                  <a:pt x="4985763" y="1562100"/>
                </a:cubicBezTo>
                <a:cubicBezTo>
                  <a:pt x="6048330" y="1799167"/>
                  <a:pt x="9385422" y="1766191"/>
                  <a:pt x="8554463" y="2197100"/>
                </a:cubicBezTo>
                <a:cubicBezTo>
                  <a:pt x="7723504" y="2628009"/>
                  <a:pt x="-10573" y="3374970"/>
                  <a:pt x="10" y="4147553"/>
                </a:cubicBezTo>
                <a:cubicBezTo>
                  <a:pt x="10593" y="4920136"/>
                  <a:pt x="7181638" y="6382976"/>
                  <a:pt x="8617963" y="6832600"/>
                </a:cubicBezTo>
                <a:cubicBezTo>
                  <a:pt x="10054289" y="7282225"/>
                  <a:pt x="8617963" y="6845300"/>
                  <a:pt x="8617963" y="6845300"/>
                </a:cubicBezTo>
                <a:lnTo>
                  <a:pt x="8617963" y="6845300"/>
                </a:lnTo>
              </a:path>
            </a:pathLst>
          </a:custGeom>
          <a:noFill/>
          <a:ln w="190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Oval 26"/>
          <p:cNvSpPr/>
          <p:nvPr/>
        </p:nvSpPr>
        <p:spPr>
          <a:xfrm>
            <a:off x="697287" y="2925032"/>
            <a:ext cx="3434714" cy="394589"/>
          </a:xfrm>
          <a:prstGeom prst="ellipse">
            <a:avLst/>
          </a:prstGeom>
          <a:gradFill flip="none" rotWithShape="1">
            <a:gsLst>
              <a:gs pos="0">
                <a:srgbClr val="A7A7A7">
                  <a:shade val="30000"/>
                  <a:satMod val="115000"/>
                </a:srgbClr>
              </a:gs>
              <a:gs pos="45000">
                <a:srgbClr val="A7A7A7">
                  <a:shade val="67500"/>
                  <a:satMod val="115000"/>
                  <a:alpha val="77000"/>
                </a:srgbClr>
              </a:gs>
              <a:gs pos="100000">
                <a:srgbClr val="A7A7A7">
                  <a:shade val="100000"/>
                  <a:satMod val="115000"/>
                  <a:alpha val="0"/>
                </a:srgbClr>
              </a:gs>
            </a:gsLst>
            <a:lin ang="10800000" scaled="1"/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Teardrop 27"/>
          <p:cNvSpPr/>
          <p:nvPr/>
        </p:nvSpPr>
        <p:spPr>
          <a:xfrm flipV="1">
            <a:off x="1798875" y="1238209"/>
            <a:ext cx="1883381" cy="1883381"/>
          </a:xfrm>
          <a:prstGeom prst="teardrop">
            <a:avLst/>
          </a:prstGeom>
          <a:solidFill>
            <a:srgbClr val="CC33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794521" y="4111305"/>
            <a:ext cx="3454663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th-TH" sz="3200" b="1" dirty="0">
                <a:solidFill>
                  <a:srgbClr val="00A0B0"/>
                </a:solidFill>
                <a:latin typeface=".VnArial Narrow" panose="020B7200000000000000" pitchFamily="34" charset="0"/>
                <a:cs typeface="+mj-cs"/>
              </a:rPr>
              <a:t>เรียนรู้ พร้อมรับ ปรับตัว</a:t>
            </a:r>
          </a:p>
          <a:p>
            <a:pPr lvl="0">
              <a:defRPr/>
            </a:pPr>
            <a:r>
              <a:rPr lang="th-TH" sz="3200" b="1" dirty="0">
                <a:solidFill>
                  <a:srgbClr val="00A0B0"/>
                </a:solidFill>
                <a:latin typeface=".VnArial Narrow" panose="020B7200000000000000" pitchFamily="34" charset="0"/>
                <a:cs typeface="+mj-cs"/>
              </a:rPr>
              <a:t>ต่อการเปลี่ยนแปลง</a:t>
            </a:r>
          </a:p>
          <a:p>
            <a:pPr lvl="0">
              <a:defRPr/>
            </a:pP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srgbClr val="00A0B0"/>
                </a:solidFill>
                <a:effectLst/>
                <a:uLnTx/>
                <a:uFillTx/>
                <a:latin typeface=".VnArial Narrow" panose="020B7200000000000000" pitchFamily="34" charset="0"/>
                <a:cs typeface="+mj-cs"/>
              </a:rPr>
              <a:t>“สุขภาพต้องมาก่อน”</a:t>
            </a:r>
          </a:p>
          <a:p>
            <a:pPr lvl="0">
              <a:defRPr/>
            </a:pPr>
            <a:r>
              <a:rPr lang="en-US" sz="3200" b="1" dirty="0">
                <a:solidFill>
                  <a:srgbClr val="00A0B0"/>
                </a:solidFill>
                <a:latin typeface=".VnArial Narrow" panose="020B7200000000000000" pitchFamily="34" charset="0"/>
                <a:cs typeface="+mj-cs"/>
              </a:rPr>
              <a:t>(Healthy First)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A0B0"/>
              </a:solidFill>
              <a:effectLst/>
              <a:uLnTx/>
              <a:uFillTx/>
              <a:latin typeface=".VnArial Narrow" panose="020B7200000000000000" pitchFamily="34" charset="0"/>
              <a:cs typeface="+mj-cs"/>
            </a:endParaRPr>
          </a:p>
        </p:txBody>
      </p:sp>
      <p:sp>
        <p:nvSpPr>
          <p:cNvPr id="21" name="Oval 20"/>
          <p:cNvSpPr/>
          <p:nvPr/>
        </p:nvSpPr>
        <p:spPr>
          <a:xfrm flipH="1">
            <a:off x="3233071" y="4524153"/>
            <a:ext cx="3415821" cy="447298"/>
          </a:xfrm>
          <a:prstGeom prst="ellipse">
            <a:avLst/>
          </a:prstGeom>
          <a:gradFill flip="none" rotWithShape="1">
            <a:gsLst>
              <a:gs pos="0">
                <a:srgbClr val="A7A7A7">
                  <a:shade val="30000"/>
                  <a:satMod val="115000"/>
                </a:srgbClr>
              </a:gs>
              <a:gs pos="45000">
                <a:srgbClr val="A7A7A7">
                  <a:shade val="67500"/>
                  <a:satMod val="115000"/>
                  <a:alpha val="77000"/>
                </a:srgbClr>
              </a:gs>
              <a:gs pos="100000">
                <a:srgbClr val="A7A7A7">
                  <a:shade val="100000"/>
                  <a:satMod val="115000"/>
                  <a:alpha val="0"/>
                </a:srgbClr>
              </a:gs>
            </a:gsLst>
            <a:lin ang="10800000" scaled="1"/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930190" y="3537963"/>
            <a:ext cx="315585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3600" b="1" dirty="0">
                <a:solidFill>
                  <a:srgbClr val="8A9B0F"/>
                </a:solidFill>
                <a:latin typeface="Angsana New" pitchFamily="18" charset="-34"/>
                <a:cs typeface="+mj-cs"/>
              </a:rPr>
              <a:t>การตอบโจทย์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3600" b="1" dirty="0">
                <a:solidFill>
                  <a:srgbClr val="8A9B0F"/>
                </a:solidFill>
                <a:latin typeface="Angsana New" pitchFamily="18" charset="-34"/>
                <a:cs typeface="+mj-cs"/>
              </a:rPr>
              <a:t>-มหาวิทยาลัยสีเขียว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600" b="1" i="0" u="none" strike="noStrike" kern="1200" cap="none" spc="0" normalizeH="0" baseline="0" noProof="0" dirty="0">
                <a:ln>
                  <a:noFill/>
                </a:ln>
                <a:solidFill>
                  <a:srgbClr val="8A9B0F"/>
                </a:solidFill>
                <a:effectLst/>
                <a:uLnTx/>
                <a:uFillTx/>
                <a:latin typeface="Angsana New" pitchFamily="18" charset="-34"/>
                <a:cs typeface="+mj-cs"/>
              </a:rPr>
              <a:t>-มหาวิทยาลัยยั่งยืน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8A9B0F"/>
              </a:solidFill>
              <a:effectLst/>
              <a:uLnTx/>
              <a:uFillTx/>
              <a:latin typeface="Angsana New" pitchFamily="18" charset="-34"/>
              <a:cs typeface="+mj-cs"/>
            </a:endParaRPr>
          </a:p>
        </p:txBody>
      </p:sp>
      <p:sp>
        <p:nvSpPr>
          <p:cNvPr id="29" name="Oval 28"/>
          <p:cNvSpPr/>
          <p:nvPr/>
        </p:nvSpPr>
        <p:spPr>
          <a:xfrm>
            <a:off x="2080396" y="1472845"/>
            <a:ext cx="1313208" cy="1313208"/>
          </a:xfrm>
          <a:prstGeom prst="ellipse">
            <a:avLst/>
          </a:prstGeom>
          <a:solidFill>
            <a:srgbClr val="CC0066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777674" y="1902482"/>
            <a:ext cx="19186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prstClr val="white">
                    <a:lumMod val="95000"/>
                  </a:prstClr>
                </a:solidFill>
                <a:latin typeface="Comic Sans MS" panose="030F0702030302020204" pitchFamily="66" charset="0"/>
              </a:rPr>
              <a:t>5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7841624" y="2097237"/>
            <a:ext cx="224569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3200" b="1" dirty="0">
                <a:solidFill>
                  <a:srgbClr val="FF0000"/>
                </a:solidFill>
                <a:latin typeface=".VnArial Narrow" panose="020B7200000000000000" pitchFamily="34" charset="0"/>
                <a:cs typeface="+mj-cs"/>
              </a:rPr>
              <a:t>การพัฒนาทักษะในศตวรรษที่ </a:t>
            </a:r>
            <a:r>
              <a:rPr lang="en-US" sz="3200" b="1" dirty="0">
                <a:solidFill>
                  <a:srgbClr val="FF0000"/>
                </a:solidFill>
                <a:latin typeface=".VnArial Narrow" panose="020B7200000000000000" pitchFamily="34" charset="0"/>
                <a:cs typeface="+mj-cs"/>
              </a:rPr>
              <a:t>21</a:t>
            </a:r>
            <a:endParaRPr lang="th-TH" sz="3200" b="1" dirty="0">
              <a:solidFill>
                <a:srgbClr val="FF0000"/>
              </a:solidFill>
              <a:latin typeface=".VnArial Narrow" panose="020B7200000000000000" pitchFamily="34" charset="0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FF0000"/>
                </a:solidFill>
                <a:latin typeface=".VnArial Narrow" panose="020B7200000000000000" pitchFamily="34" charset="0"/>
                <a:cs typeface="+mj-cs"/>
              </a:rPr>
              <a:t>+ PLOs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Arial Narrow" panose="020B7200000000000000" pitchFamily="34" charset="0"/>
              <a:ea typeface="+mn-ea"/>
              <a:cs typeface="+mj-cs"/>
            </a:endParaRPr>
          </a:p>
        </p:txBody>
      </p:sp>
      <p:sp>
        <p:nvSpPr>
          <p:cNvPr id="33" name="Oval 32"/>
          <p:cNvSpPr/>
          <p:nvPr/>
        </p:nvSpPr>
        <p:spPr>
          <a:xfrm flipH="1">
            <a:off x="5865399" y="2476294"/>
            <a:ext cx="3048855" cy="388066"/>
          </a:xfrm>
          <a:prstGeom prst="ellipse">
            <a:avLst/>
          </a:prstGeom>
          <a:gradFill flip="none" rotWithShape="1">
            <a:gsLst>
              <a:gs pos="0">
                <a:srgbClr val="A7A7A7">
                  <a:shade val="30000"/>
                  <a:satMod val="115000"/>
                </a:srgbClr>
              </a:gs>
              <a:gs pos="45000">
                <a:srgbClr val="A7A7A7">
                  <a:shade val="67500"/>
                  <a:satMod val="115000"/>
                  <a:alpha val="77000"/>
                </a:srgbClr>
              </a:gs>
              <a:gs pos="100000">
                <a:srgbClr val="A7A7A7">
                  <a:shade val="100000"/>
                  <a:satMod val="115000"/>
                  <a:alpha val="0"/>
                </a:srgbClr>
              </a:gs>
            </a:gsLst>
            <a:lin ang="10800000" scaled="1"/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3717049" y="1084733"/>
            <a:ext cx="299662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srgbClr val="CC0066"/>
                </a:solidFill>
                <a:effectLst/>
                <a:uLnTx/>
                <a:uFillTx/>
                <a:latin typeface=".VnArial Narrow" panose="020B7200000000000000" pitchFamily="34" charset="0"/>
                <a:cs typeface="+mj-cs"/>
              </a:rPr>
              <a:t>เครือข่ายความร่วมมือ</a:t>
            </a:r>
          </a:p>
          <a:p>
            <a:pPr lvl="0">
              <a:defRPr/>
            </a:pPr>
            <a:r>
              <a:rPr lang="th-TH" sz="2400" b="1" dirty="0">
                <a:solidFill>
                  <a:srgbClr val="CC0066"/>
                </a:solidFill>
                <a:latin typeface=".VnArial Narrow" panose="020B7200000000000000" pitchFamily="34" charset="0"/>
                <a:cs typeface="+mj-cs"/>
              </a:rPr>
              <a:t>-คณะ/ส่วนงาน</a:t>
            </a:r>
          </a:p>
          <a:p>
            <a:pPr lvl="0">
              <a:defRPr/>
            </a:pP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srgbClr val="CC0066"/>
                </a:solidFill>
                <a:effectLst/>
                <a:uLnTx/>
                <a:uFillTx/>
                <a:latin typeface=".VnArial Narrow" panose="020B7200000000000000" pitchFamily="34" charset="0"/>
                <a:cs typeface="+mj-cs"/>
              </a:rPr>
              <a:t>-รองคณบดี/นักวิชาการศึกษา</a:t>
            </a:r>
          </a:p>
          <a:p>
            <a:pPr lvl="0">
              <a:defRPr/>
            </a:pPr>
            <a:r>
              <a:rPr lang="th-TH" sz="2400" b="1" dirty="0">
                <a:solidFill>
                  <a:srgbClr val="CC0066"/>
                </a:solidFill>
                <a:latin typeface=".VnArial Narrow" panose="020B7200000000000000" pitchFamily="34" charset="0"/>
                <a:cs typeface="+mj-cs"/>
              </a:rPr>
              <a:t>-ศิษย์เก่า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CC0066"/>
              </a:solidFill>
              <a:effectLst/>
              <a:uLnTx/>
              <a:uFillTx/>
              <a:latin typeface=".VnArial Narrow" panose="020B7200000000000000" pitchFamily="34" charset="0"/>
              <a:cs typeface="+mj-cs"/>
            </a:endParaRPr>
          </a:p>
        </p:txBody>
      </p:sp>
      <p:sp>
        <p:nvSpPr>
          <p:cNvPr id="39" name="Oval 38"/>
          <p:cNvSpPr/>
          <p:nvPr/>
        </p:nvSpPr>
        <p:spPr>
          <a:xfrm>
            <a:off x="8211090" y="1525797"/>
            <a:ext cx="2830393" cy="394589"/>
          </a:xfrm>
          <a:prstGeom prst="ellipse">
            <a:avLst/>
          </a:prstGeom>
          <a:gradFill flip="none" rotWithShape="1">
            <a:gsLst>
              <a:gs pos="0">
                <a:srgbClr val="A7A7A7">
                  <a:shade val="30000"/>
                  <a:satMod val="115000"/>
                </a:srgbClr>
              </a:gs>
              <a:gs pos="45000">
                <a:srgbClr val="A7A7A7">
                  <a:shade val="67500"/>
                  <a:satMod val="115000"/>
                  <a:alpha val="77000"/>
                </a:srgbClr>
              </a:gs>
              <a:gs pos="100000">
                <a:srgbClr val="A7A7A7">
                  <a:shade val="100000"/>
                  <a:satMod val="115000"/>
                  <a:alpha val="0"/>
                </a:srgbClr>
              </a:gs>
            </a:gsLst>
            <a:lin ang="10800000" scaled="1"/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Teardrop 39"/>
          <p:cNvSpPr/>
          <p:nvPr/>
        </p:nvSpPr>
        <p:spPr>
          <a:xfrm flipV="1">
            <a:off x="9138659" y="649300"/>
            <a:ext cx="1447937" cy="1447937"/>
          </a:xfrm>
          <a:prstGeom prst="teardrop">
            <a:avLst/>
          </a:prstGeom>
          <a:solidFill>
            <a:srgbClr val="EDC9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Oval 40"/>
          <p:cNvSpPr/>
          <p:nvPr/>
        </p:nvSpPr>
        <p:spPr>
          <a:xfrm>
            <a:off x="9357833" y="771118"/>
            <a:ext cx="1009590" cy="1009590"/>
          </a:xfrm>
          <a:prstGeom prst="ellipse">
            <a:avLst/>
          </a:prstGeom>
          <a:solidFill>
            <a:srgbClr val="FFC000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8836865" y="1074094"/>
            <a:ext cx="19186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3</a:t>
            </a:r>
          </a:p>
        </p:txBody>
      </p:sp>
      <p:sp>
        <p:nvSpPr>
          <p:cNvPr id="34" name="Teardrop 33"/>
          <p:cNvSpPr/>
          <p:nvPr/>
        </p:nvSpPr>
        <p:spPr>
          <a:xfrm flipH="1" flipV="1">
            <a:off x="6285573" y="964427"/>
            <a:ext cx="1694002" cy="1694002"/>
          </a:xfrm>
          <a:prstGeom prst="teardrop">
            <a:avLst/>
          </a:prstGeom>
          <a:solidFill>
            <a:srgbClr val="EB68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Oval 34"/>
          <p:cNvSpPr/>
          <p:nvPr/>
        </p:nvSpPr>
        <p:spPr>
          <a:xfrm flipH="1">
            <a:off x="6550103" y="1188453"/>
            <a:ext cx="1181162" cy="1181162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TextBox 35"/>
          <p:cNvSpPr txBox="1"/>
          <p:nvPr/>
        </p:nvSpPr>
        <p:spPr>
          <a:xfrm flipH="1">
            <a:off x="6181047" y="1579232"/>
            <a:ext cx="19186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4</a:t>
            </a:r>
          </a:p>
        </p:txBody>
      </p:sp>
      <p:sp>
        <p:nvSpPr>
          <p:cNvPr id="22" name="Teardrop 21"/>
          <p:cNvSpPr/>
          <p:nvPr/>
        </p:nvSpPr>
        <p:spPr>
          <a:xfrm flipH="1" flipV="1">
            <a:off x="3645682" y="2644550"/>
            <a:ext cx="2068231" cy="2068231"/>
          </a:xfrm>
          <a:prstGeom prst="teardrop">
            <a:avLst/>
          </a:prstGeom>
          <a:solidFill>
            <a:srgbClr val="8A9B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Oval 22"/>
          <p:cNvSpPr/>
          <p:nvPr/>
        </p:nvSpPr>
        <p:spPr>
          <a:xfrm flipH="1">
            <a:off x="3988168" y="2941695"/>
            <a:ext cx="1442097" cy="1442097"/>
          </a:xfrm>
          <a:prstGeom prst="ellipse">
            <a:avLst/>
          </a:prstGeom>
          <a:solidFill>
            <a:srgbClr val="92D050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TextBox 23"/>
          <p:cNvSpPr txBox="1"/>
          <p:nvPr/>
        </p:nvSpPr>
        <p:spPr>
          <a:xfrm flipH="1">
            <a:off x="3696326" y="3395786"/>
            <a:ext cx="191865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>
                <a:solidFill>
                  <a:prstClr val="white">
                    <a:lumMod val="95000"/>
                  </a:prstClr>
                </a:solidFill>
                <a:latin typeface="Comic Sans MS" panose="030F0702030302020204" pitchFamily="66" charset="0"/>
              </a:rPr>
              <a:t>2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3" name="Teardrop 2"/>
          <p:cNvSpPr/>
          <p:nvPr/>
        </p:nvSpPr>
        <p:spPr>
          <a:xfrm flipV="1">
            <a:off x="6313679" y="3642849"/>
            <a:ext cx="2404264" cy="2404264"/>
          </a:xfrm>
          <a:prstGeom prst="teardrop">
            <a:avLst/>
          </a:prstGeom>
          <a:solidFill>
            <a:srgbClr val="00A0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Oval 3"/>
          <p:cNvSpPr/>
          <p:nvPr/>
        </p:nvSpPr>
        <p:spPr>
          <a:xfrm>
            <a:off x="6682158" y="3998451"/>
            <a:ext cx="1676400" cy="1676400"/>
          </a:xfrm>
          <a:prstGeom prst="ellipse">
            <a:avLst/>
          </a:prstGeom>
          <a:solidFill>
            <a:srgbClr val="0070C0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543254" y="4569226"/>
            <a:ext cx="19186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1</a:t>
            </a: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9357833" y="6419214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71634A-9D27-4A81-A76E-72C17FCBBE67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vi-VN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10620345" y="214583"/>
            <a:ext cx="157165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2400" b="1" dirty="0">
                <a:solidFill>
                  <a:srgbClr val="FFC000"/>
                </a:solidFill>
                <a:latin typeface=".VnArial Narrow" panose="020B7200000000000000" pitchFamily="34" charset="0"/>
                <a:cs typeface="+mj-cs"/>
              </a:rPr>
              <a:t>การสร้างนิเวศน์/แพลตฟอร์ม </a:t>
            </a:r>
            <a:endParaRPr lang="en-US" sz="2400" b="1" dirty="0">
              <a:solidFill>
                <a:srgbClr val="FFC000"/>
              </a:solidFill>
              <a:latin typeface=".VnArial Narrow" panose="020B7200000000000000" pitchFamily="34" charset="0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2400" b="1" dirty="0">
                <a:solidFill>
                  <a:srgbClr val="FFC000"/>
                </a:solidFill>
                <a:latin typeface=".VnArial Narrow" panose="020B7200000000000000" pitchFamily="34" charset="0"/>
                <a:cs typeface="+mj-cs"/>
              </a:rPr>
              <a:t>การทำงาน/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2400" b="1" dirty="0">
                <a:solidFill>
                  <a:srgbClr val="FFC000"/>
                </a:solidFill>
                <a:latin typeface=".VnArial Narrow" panose="020B7200000000000000" pitchFamily="34" charset="0"/>
                <a:cs typeface="+mj-cs"/>
              </a:rPr>
              <a:t>กิจกรรม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2400" b="1" dirty="0">
                <a:solidFill>
                  <a:srgbClr val="FFC000"/>
                </a:solidFill>
                <a:latin typeface=".VnArial Narrow" panose="020B7200000000000000" pitchFamily="34" charset="0"/>
                <a:cs typeface="+mj-cs"/>
              </a:rPr>
              <a:t>ยุคใหม่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.VnArial Narrow" panose="020B7200000000000000" pitchFamily="34" charset="0"/>
                <a:ea typeface="+mn-ea"/>
                <a:cs typeface="+mj-cs"/>
              </a:rPr>
              <a:t>-สารสนเทศ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2400" b="1" dirty="0">
                <a:solidFill>
                  <a:srgbClr val="FFC000"/>
                </a:solidFill>
                <a:latin typeface=".VnArial Narrow" panose="020B7200000000000000" pitchFamily="34" charset="0"/>
                <a:cs typeface="+mj-cs"/>
              </a:rPr>
              <a:t>-ออนไลน์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.VnArial Narrow" panose="020B7200000000000000" pitchFamily="34" charset="0"/>
              <a:ea typeface="+mn-ea"/>
              <a:cs typeface="+mj-cs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313572" y="5895066"/>
            <a:ext cx="56549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4000" b="1" spc="-150" dirty="0">
                <a:solidFill>
                  <a:prstClr val="black"/>
                </a:solidFill>
                <a:latin typeface="Microsoft JhengHei Light" panose="020B0304030504040204" pitchFamily="34" charset="-120"/>
                <a:ea typeface="Microsoft JhengHei Light" panose="020B0304030504040204" pitchFamily="34" charset="-120"/>
              </a:rPr>
              <a:t>1.4 </a:t>
            </a:r>
            <a:r>
              <a:rPr lang="th-TH" sz="4000" b="1" spc="-150" dirty="0">
                <a:solidFill>
                  <a:prstClr val="black"/>
                </a:solidFill>
                <a:latin typeface="Microsoft JhengHei Light" panose="020B0304030504040204" pitchFamily="34" charset="-120"/>
                <a:ea typeface="Microsoft JhengHei Light" panose="020B0304030504040204" pitchFamily="34" charset="-120"/>
              </a:rPr>
              <a:t>แนวทางการพัฒนานักศึกษา</a:t>
            </a:r>
            <a:endParaRPr lang="en-US" sz="4000" b="1" spc="-150" dirty="0">
              <a:solidFill>
                <a:prstClr val="black"/>
              </a:solidFill>
              <a:latin typeface="Microsoft JhengHei Light" panose="020B0304030504040204" pitchFamily="34" charset="-120"/>
              <a:ea typeface="Microsoft JhengHei Light" panose="020B0304030504040204" pitchFamily="34" charset="-120"/>
            </a:endParaRPr>
          </a:p>
        </p:txBody>
      </p:sp>
      <p:sp>
        <p:nvSpPr>
          <p:cNvPr id="45" name="Teardrop 27"/>
          <p:cNvSpPr/>
          <p:nvPr/>
        </p:nvSpPr>
        <p:spPr>
          <a:xfrm flipV="1">
            <a:off x="4994819" y="103366"/>
            <a:ext cx="994969" cy="949666"/>
          </a:xfrm>
          <a:prstGeom prst="teardrop">
            <a:avLst/>
          </a:prstGeom>
          <a:solidFill>
            <a:srgbClr val="69B3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Oval 34"/>
          <p:cNvSpPr/>
          <p:nvPr/>
        </p:nvSpPr>
        <p:spPr>
          <a:xfrm flipH="1">
            <a:off x="5086945" y="171648"/>
            <a:ext cx="787638" cy="745761"/>
          </a:xfrm>
          <a:prstGeom prst="ellipse">
            <a:avLst/>
          </a:prstGeom>
          <a:solidFill>
            <a:srgbClr val="1A776E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" name="TextBox 48"/>
          <p:cNvSpPr txBox="1"/>
          <p:nvPr/>
        </p:nvSpPr>
        <p:spPr>
          <a:xfrm flipH="1">
            <a:off x="5024795" y="351563"/>
            <a:ext cx="8497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6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5ED5AAE-F85B-470B-84A6-0BF6C58D0FDD}"/>
              </a:ext>
            </a:extLst>
          </p:cNvPr>
          <p:cNvSpPr txBox="1"/>
          <p:nvPr/>
        </p:nvSpPr>
        <p:spPr>
          <a:xfrm>
            <a:off x="6070431" y="139545"/>
            <a:ext cx="30488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.VnArial Narrow" panose="020B7200000000000000" pitchFamily="34" charset="0"/>
                <a:ea typeface="+mn-ea"/>
                <a:cs typeface="+mj-cs"/>
              </a:rPr>
              <a:t>การบูรณาการกิจกรรมกับการเรียนการสอน วิจัยและบริการวิชาการ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.VnArial Narrow" panose="020B7200000000000000" pitchFamily="34" charset="0"/>
              <a:ea typeface="+mn-ea"/>
              <a:cs typeface="+mj-cs"/>
            </a:endParaRPr>
          </a:p>
        </p:txBody>
      </p:sp>
      <p:grpSp>
        <p:nvGrpSpPr>
          <p:cNvPr id="51" name="Group 32">
            <a:extLst>
              <a:ext uri="{FF2B5EF4-FFF2-40B4-BE49-F238E27FC236}">
                <a16:creationId xmlns:a16="http://schemas.microsoft.com/office/drawing/2014/main" id="{0B9C2FA0-F642-422F-9B89-689335BD02BC}"/>
              </a:ext>
            </a:extLst>
          </p:cNvPr>
          <p:cNvGrpSpPr/>
          <p:nvPr/>
        </p:nvGrpSpPr>
        <p:grpSpPr>
          <a:xfrm>
            <a:off x="8045630" y="6374851"/>
            <a:ext cx="3899310" cy="400110"/>
            <a:chOff x="3768249" y="6149772"/>
            <a:chExt cx="3899310" cy="400110"/>
          </a:xfrm>
        </p:grpSpPr>
        <p:sp>
          <p:nvSpPr>
            <p:cNvPr id="52" name="Rectangle 33">
              <a:extLst>
                <a:ext uri="{FF2B5EF4-FFF2-40B4-BE49-F238E27FC236}">
                  <a16:creationId xmlns:a16="http://schemas.microsoft.com/office/drawing/2014/main" id="{908D033A-5070-481E-9F87-6FC371D030D9}"/>
                </a:ext>
              </a:extLst>
            </p:cNvPr>
            <p:cNvSpPr/>
            <p:nvPr/>
          </p:nvSpPr>
          <p:spPr>
            <a:xfrm>
              <a:off x="3768249" y="6180550"/>
              <a:ext cx="3899310" cy="338554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 w="0"/>
                  <a:solidFill>
                    <a:srgbClr val="7030A0"/>
                  </a:solidFill>
                  <a:effectLst/>
                  <a:uLnTx/>
                  <a:uFillTx/>
                  <a:cs typeface="Arial" panose="020B0604020202020204" pitchFamily="34" charset="0"/>
                </a:rPr>
                <a:t>Better Together </a:t>
              </a:r>
              <a:r>
                <a:rPr kumimoji="0" lang="th-TH" sz="1600" b="1" i="0" u="none" strike="noStrike" kern="1200" cap="none" spc="0" normalizeH="0" baseline="0" noProof="0" dirty="0">
                  <a:ln w="0"/>
                  <a:solidFill>
                    <a:srgbClr val="7030A0"/>
                  </a:solidFill>
                  <a:effectLst/>
                  <a:uLnTx/>
                  <a:uFillTx/>
                  <a:cs typeface="Arial" panose="020B0604020202020204" pitchFamily="34" charset="0"/>
                </a:rPr>
                <a:t>     </a:t>
              </a:r>
              <a:r>
                <a:rPr kumimoji="0" lang="en-US" sz="1600" b="1" i="0" u="none" strike="noStrike" kern="1200" cap="none" spc="0" normalizeH="0" baseline="0" noProof="0" dirty="0">
                  <a:ln w="0"/>
                  <a:solidFill>
                    <a:srgbClr val="7030A0"/>
                  </a:solidFill>
                  <a:effectLst/>
                  <a:uLnTx/>
                  <a:uFillTx/>
                  <a:cs typeface="Arial" panose="020B0604020202020204" pitchFamily="34" charset="0"/>
                </a:rPr>
                <a:t>Nirote</a:t>
              </a:r>
              <a:r>
                <a:rPr kumimoji="0" lang="en-US" sz="1600" b="1" i="0" u="none" strike="noStrike" kern="1200" cap="none" spc="0" normalizeH="0" noProof="0" dirty="0">
                  <a:ln w="0"/>
                  <a:solidFill>
                    <a:srgbClr val="7030A0"/>
                  </a:solidFill>
                  <a:effectLst/>
                  <a:uLnTx/>
                  <a:uFillTx/>
                  <a:cs typeface="Arial" panose="020B0604020202020204" pitchFamily="34" charset="0"/>
                </a:rPr>
                <a:t> Sinnarong (Ph.D.)</a:t>
              </a:r>
              <a:endParaRPr kumimoji="0" lang="en-US" sz="1600" b="1" i="0" u="none" strike="noStrike" kern="1200" cap="none" spc="0" normalizeH="0" baseline="0" noProof="0" dirty="0">
                <a:ln w="0"/>
                <a:solidFill>
                  <a:srgbClr val="7030A0"/>
                </a:solidFill>
                <a:effectLst/>
                <a:uLnTx/>
                <a:uFillTx/>
                <a:cs typeface="Arial" panose="020B0604020202020204" pitchFamily="34" charset="0"/>
              </a:endParaRPr>
            </a:p>
          </p:txBody>
        </p:sp>
        <p:pic>
          <p:nvPicPr>
            <p:cNvPr id="53" name="Picture 34">
              <a:extLst>
                <a:ext uri="{FF2B5EF4-FFF2-40B4-BE49-F238E27FC236}">
                  <a16:creationId xmlns:a16="http://schemas.microsoft.com/office/drawing/2014/main" id="{3951CFF5-2F31-4304-9006-9D8D1AB675F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201177" y="6149772"/>
              <a:ext cx="278051" cy="400110"/>
            </a:xfrm>
            <a:prstGeom prst="rect">
              <a:avLst/>
            </a:prstGeom>
          </p:spPr>
        </p:pic>
      </p:grpSp>
      <p:pic>
        <p:nvPicPr>
          <p:cNvPr id="43" name="Picture 42">
            <a:extLst>
              <a:ext uri="{FF2B5EF4-FFF2-40B4-BE49-F238E27FC236}">
                <a16:creationId xmlns:a16="http://schemas.microsoft.com/office/drawing/2014/main" id="{C485091B-D29F-4E63-A597-52D5D79A80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389" y="112742"/>
            <a:ext cx="3578662" cy="780356"/>
          </a:xfrm>
          <a:prstGeom prst="rect">
            <a:avLst/>
          </a:prstGeom>
        </p:spPr>
      </p:pic>
      <p:pic>
        <p:nvPicPr>
          <p:cNvPr id="44" name="Picture 2" descr="การตอบสนองต่อเป้าหมาย UN SDGs | บริษัท ยูเอซี โกลบอล จำกัด (มหาชน)">
            <a:extLst>
              <a:ext uri="{FF2B5EF4-FFF2-40B4-BE49-F238E27FC236}">
                <a16:creationId xmlns:a16="http://schemas.microsoft.com/office/drawing/2014/main" id="{DAE2DD74-7BBE-4787-8C12-41E7AD94B9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6" r="4" b="3"/>
          <a:stretch/>
        </p:blipFill>
        <p:spPr bwMode="auto">
          <a:xfrm>
            <a:off x="3899240" y="72335"/>
            <a:ext cx="857250" cy="831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2173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Freeform 57"/>
          <p:cNvSpPr/>
          <p:nvPr/>
        </p:nvSpPr>
        <p:spPr>
          <a:xfrm rot="1021702">
            <a:off x="5664419" y="-49373"/>
            <a:ext cx="2848190" cy="7112241"/>
          </a:xfrm>
          <a:custGeom>
            <a:avLst/>
            <a:gdLst>
              <a:gd name="connsiteX0" fmla="*/ 1347028 w 3230341"/>
              <a:gd name="connsiteY0" fmla="*/ 0 h 7112241"/>
              <a:gd name="connsiteX1" fmla="*/ 2051384 w 3230341"/>
              <a:gd name="connsiteY1" fmla="*/ 0 h 7112241"/>
              <a:gd name="connsiteX2" fmla="*/ 3230341 w 3230341"/>
              <a:gd name="connsiteY2" fmla="*/ 6224856 h 7112241"/>
              <a:gd name="connsiteX3" fmla="*/ 0 w 3230341"/>
              <a:gd name="connsiteY3" fmla="*/ 7112241 h 71122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30341" h="7112241">
                <a:moveTo>
                  <a:pt x="1347028" y="0"/>
                </a:moveTo>
                <a:lnTo>
                  <a:pt x="2051384" y="0"/>
                </a:lnTo>
                <a:lnTo>
                  <a:pt x="3230341" y="6224856"/>
                </a:lnTo>
                <a:lnTo>
                  <a:pt x="0" y="7112241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highlight>
                <a:srgbClr val="FFFF00"/>
              </a:highlight>
            </a:endParaRPr>
          </a:p>
        </p:txBody>
      </p:sp>
      <p:sp>
        <p:nvSpPr>
          <p:cNvPr id="39" name="Oval 38"/>
          <p:cNvSpPr/>
          <p:nvPr/>
        </p:nvSpPr>
        <p:spPr>
          <a:xfrm>
            <a:off x="4792115" y="5952318"/>
            <a:ext cx="2830393" cy="394589"/>
          </a:xfrm>
          <a:prstGeom prst="ellipse">
            <a:avLst/>
          </a:prstGeom>
          <a:gradFill flip="none" rotWithShape="1">
            <a:gsLst>
              <a:gs pos="0">
                <a:srgbClr val="A7A7A7">
                  <a:shade val="30000"/>
                  <a:satMod val="115000"/>
                </a:srgbClr>
              </a:gs>
              <a:gs pos="45000">
                <a:srgbClr val="A7A7A7">
                  <a:shade val="67500"/>
                  <a:satMod val="115000"/>
                  <a:alpha val="77000"/>
                </a:srgbClr>
              </a:gs>
              <a:gs pos="100000">
                <a:srgbClr val="A7A7A7">
                  <a:shade val="100000"/>
                  <a:satMod val="115000"/>
                  <a:alpha val="0"/>
                </a:srgbClr>
              </a:gs>
            </a:gsLst>
            <a:lin ang="10800000" scaled="1"/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3436969" y="2744120"/>
            <a:ext cx="3434714" cy="394589"/>
          </a:xfrm>
          <a:prstGeom prst="ellipse">
            <a:avLst/>
          </a:prstGeom>
          <a:gradFill flip="none" rotWithShape="1">
            <a:gsLst>
              <a:gs pos="0">
                <a:srgbClr val="A7A7A7">
                  <a:shade val="30000"/>
                  <a:satMod val="115000"/>
                </a:srgbClr>
              </a:gs>
              <a:gs pos="45000">
                <a:srgbClr val="A7A7A7">
                  <a:shade val="67500"/>
                  <a:satMod val="115000"/>
                  <a:alpha val="77000"/>
                </a:srgbClr>
              </a:gs>
              <a:gs pos="100000">
                <a:srgbClr val="A7A7A7">
                  <a:shade val="100000"/>
                  <a:satMod val="115000"/>
                  <a:alpha val="0"/>
                </a:srgbClr>
              </a:gs>
            </a:gsLst>
            <a:lin ang="10800000" scaled="1"/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ardrop 27"/>
          <p:cNvSpPr/>
          <p:nvPr/>
        </p:nvSpPr>
        <p:spPr>
          <a:xfrm flipV="1">
            <a:off x="4706371" y="978025"/>
            <a:ext cx="1883381" cy="1883381"/>
          </a:xfrm>
          <a:prstGeom prst="teardrop">
            <a:avLst/>
          </a:prstGeom>
          <a:solidFill>
            <a:srgbClr val="87A8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2298505" y="5103954"/>
            <a:ext cx="3740071" cy="489758"/>
          </a:xfrm>
          <a:prstGeom prst="ellipse">
            <a:avLst/>
          </a:prstGeom>
          <a:solidFill>
            <a:srgbClr val="4F4F51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1691402" y="4635435"/>
            <a:ext cx="264189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th-TH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+mj-cs"/>
              </a:rPr>
              <a:t>กล้าคิด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cs typeface="+mj-cs"/>
            </a:endParaRPr>
          </a:p>
        </p:txBody>
      </p:sp>
      <p:sp>
        <p:nvSpPr>
          <p:cNvPr id="21" name="Oval 20"/>
          <p:cNvSpPr/>
          <p:nvPr/>
        </p:nvSpPr>
        <p:spPr>
          <a:xfrm flipH="1">
            <a:off x="7167558" y="5179759"/>
            <a:ext cx="3415821" cy="447298"/>
          </a:xfrm>
          <a:prstGeom prst="ellipse">
            <a:avLst/>
          </a:prstGeom>
          <a:solidFill>
            <a:srgbClr val="4F4F51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4989306" y="1337309"/>
            <a:ext cx="1313208" cy="1313208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/>
          <p:cNvSpPr txBox="1"/>
          <p:nvPr/>
        </p:nvSpPr>
        <p:spPr>
          <a:xfrm>
            <a:off x="4637556" y="1854646"/>
            <a:ext cx="19186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omic Sans MS" panose="030F0702030302020204" pitchFamily="66" charset="0"/>
              </a:rPr>
              <a:t>3.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3503442" y="1516657"/>
            <a:ext cx="149548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4400" b="1" dirty="0">
                <a:solidFill>
                  <a:srgbClr val="87A801"/>
                </a:solidFill>
                <a:latin typeface=".VnArial Narrow" panose="020B7200000000000000" pitchFamily="34" charset="0"/>
                <a:cs typeface="+mj-cs"/>
              </a:rPr>
              <a:t>กล้านำ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87A801"/>
              </a:solidFill>
              <a:effectLst/>
              <a:uLnTx/>
              <a:uFillTx/>
              <a:latin typeface=".VnArial Narrow" panose="020B7200000000000000" pitchFamily="34" charset="0"/>
              <a:ea typeface="+mn-ea"/>
              <a:cs typeface="+mj-cs"/>
            </a:endParaRPr>
          </a:p>
        </p:txBody>
      </p:sp>
      <p:sp>
        <p:nvSpPr>
          <p:cNvPr id="33" name="Oval 32"/>
          <p:cNvSpPr/>
          <p:nvPr/>
        </p:nvSpPr>
        <p:spPr>
          <a:xfrm flipH="1">
            <a:off x="7420797" y="2573748"/>
            <a:ext cx="3048855" cy="388066"/>
          </a:xfrm>
          <a:prstGeom prst="ellipse">
            <a:avLst/>
          </a:prstGeom>
          <a:gradFill flip="none" rotWithShape="1">
            <a:gsLst>
              <a:gs pos="0">
                <a:srgbClr val="A7A7A7">
                  <a:shade val="30000"/>
                  <a:satMod val="115000"/>
                </a:srgbClr>
              </a:gs>
              <a:gs pos="45000">
                <a:srgbClr val="A7A7A7">
                  <a:shade val="67500"/>
                  <a:satMod val="115000"/>
                  <a:alpha val="77000"/>
                </a:srgbClr>
              </a:gs>
              <a:gs pos="100000">
                <a:srgbClr val="A7A7A7">
                  <a:shade val="100000"/>
                  <a:satMod val="115000"/>
                  <a:alpha val="0"/>
                </a:srgbClr>
              </a:gs>
            </a:gsLst>
            <a:lin ang="10800000" scaled="1"/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/>
          <p:cNvSpPr txBox="1"/>
          <p:nvPr/>
        </p:nvSpPr>
        <p:spPr>
          <a:xfrm>
            <a:off x="9593558" y="1374647"/>
            <a:ext cx="238602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4400" b="1" dirty="0">
                <a:solidFill>
                  <a:srgbClr val="00A4C9"/>
                </a:solidFill>
                <a:latin typeface=".VnArial Narrow" panose="020B7200000000000000" pitchFamily="34" charset="0"/>
                <a:cs typeface="+mj-cs"/>
              </a:rPr>
              <a:t>กล้ารับผิดชอบ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A4C9"/>
              </a:solidFill>
              <a:effectLst/>
              <a:uLnTx/>
              <a:uFillTx/>
              <a:latin typeface=".VnArial Narrow" panose="020B7200000000000000" pitchFamily="34" charset="0"/>
              <a:ea typeface="+mn-ea"/>
              <a:cs typeface="+mj-cs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1707792" y="5731090"/>
            <a:ext cx="1034860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4400" b="1" dirty="0">
                <a:solidFill>
                  <a:srgbClr val="0BA596"/>
                </a:solidFill>
                <a:latin typeface=".VnArial Narrow" panose="020B7200000000000000" pitchFamily="34" charset="0"/>
                <a:cs typeface="+mj-cs"/>
              </a:rPr>
              <a:t>วิชาการช่วยให้มีงานทำ                        กิจกรรมช่วยให้ทำงานเป็น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BA596"/>
              </a:solidFill>
              <a:effectLst/>
              <a:uLnTx/>
              <a:uFillTx/>
              <a:latin typeface=".VnArial Narrow" panose="020B7200000000000000" pitchFamily="34" charset="0"/>
              <a:ea typeface="+mn-ea"/>
              <a:cs typeface="+mj-cs"/>
            </a:endParaRPr>
          </a:p>
        </p:txBody>
      </p:sp>
      <p:sp>
        <p:nvSpPr>
          <p:cNvPr id="34" name="Teardrop 33"/>
          <p:cNvSpPr/>
          <p:nvPr/>
        </p:nvSpPr>
        <p:spPr>
          <a:xfrm flipH="1" flipV="1">
            <a:off x="7851068" y="1046388"/>
            <a:ext cx="1694002" cy="1694002"/>
          </a:xfrm>
          <a:prstGeom prst="teardrop">
            <a:avLst/>
          </a:prstGeom>
          <a:solidFill>
            <a:srgbClr val="00A4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/>
          <p:cNvSpPr/>
          <p:nvPr/>
        </p:nvSpPr>
        <p:spPr>
          <a:xfrm flipH="1">
            <a:off x="8076882" y="1339762"/>
            <a:ext cx="1181162" cy="118116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/>
          <p:cNvSpPr txBox="1"/>
          <p:nvPr/>
        </p:nvSpPr>
        <p:spPr>
          <a:xfrm flipH="1">
            <a:off x="7766493" y="1722326"/>
            <a:ext cx="19186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omic Sans MS" panose="030F0702030302020204" pitchFamily="66" charset="0"/>
              </a:rPr>
              <a:t>4.</a:t>
            </a:r>
          </a:p>
        </p:txBody>
      </p:sp>
      <p:sp>
        <p:nvSpPr>
          <p:cNvPr id="22" name="Teardrop 21"/>
          <p:cNvSpPr/>
          <p:nvPr/>
        </p:nvSpPr>
        <p:spPr>
          <a:xfrm flipH="1" flipV="1">
            <a:off x="7576004" y="2933737"/>
            <a:ext cx="2466285" cy="2466285"/>
          </a:xfrm>
          <a:prstGeom prst="teardrop">
            <a:avLst/>
          </a:prstGeom>
          <a:solidFill>
            <a:srgbClr val="FBA6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 flipH="1">
            <a:off x="7952050" y="3302985"/>
            <a:ext cx="1719645" cy="171964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 flipH="1">
            <a:off x="7845151" y="3776194"/>
            <a:ext cx="19186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600" b="1" dirty="0">
                <a:latin typeface="Comic Sans MS" pitchFamily="66" charset="0"/>
              </a:rPr>
              <a:t>2.</a:t>
            </a:r>
          </a:p>
        </p:txBody>
      </p:sp>
      <p:grpSp>
        <p:nvGrpSpPr>
          <p:cNvPr id="50" name="Group 49"/>
          <p:cNvGrpSpPr/>
          <p:nvPr/>
        </p:nvGrpSpPr>
        <p:grpSpPr>
          <a:xfrm>
            <a:off x="6009132" y="6022568"/>
            <a:ext cx="770992" cy="149017"/>
            <a:chOff x="4046879" y="2995611"/>
            <a:chExt cx="722558" cy="139656"/>
          </a:xfrm>
          <a:solidFill>
            <a:srgbClr val="00B050"/>
          </a:solidFill>
        </p:grpSpPr>
        <p:sp>
          <p:nvSpPr>
            <p:cNvPr id="51" name="Oval 50"/>
            <p:cNvSpPr/>
            <p:nvPr/>
          </p:nvSpPr>
          <p:spPr>
            <a:xfrm>
              <a:off x="4046879" y="3034664"/>
              <a:ext cx="80011" cy="8001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2" name="Oval 51"/>
            <p:cNvSpPr/>
            <p:nvPr/>
          </p:nvSpPr>
          <p:spPr>
            <a:xfrm>
              <a:off x="4192604" y="3034664"/>
              <a:ext cx="80011" cy="8001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3" name="Oval 52"/>
            <p:cNvSpPr/>
            <p:nvPr/>
          </p:nvSpPr>
          <p:spPr>
            <a:xfrm>
              <a:off x="4338329" y="2995611"/>
              <a:ext cx="139656" cy="13965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4" name="Oval 53"/>
            <p:cNvSpPr/>
            <p:nvPr/>
          </p:nvSpPr>
          <p:spPr>
            <a:xfrm>
              <a:off x="4543699" y="3034664"/>
              <a:ext cx="80011" cy="8001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5" name="Oval 54"/>
            <p:cNvSpPr/>
            <p:nvPr/>
          </p:nvSpPr>
          <p:spPr>
            <a:xfrm>
              <a:off x="4689426" y="3034664"/>
              <a:ext cx="80011" cy="8001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" name="Teardrop 2"/>
          <p:cNvSpPr/>
          <p:nvPr/>
        </p:nvSpPr>
        <p:spPr>
          <a:xfrm flipV="1">
            <a:off x="2808412" y="2511399"/>
            <a:ext cx="2831174" cy="2831174"/>
          </a:xfrm>
          <a:prstGeom prst="teardrop">
            <a:avLst/>
          </a:prstGeom>
          <a:solidFill>
            <a:srgbClr val="FF3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/>
          <p:cNvSpPr/>
          <p:nvPr/>
        </p:nvSpPr>
        <p:spPr>
          <a:xfrm>
            <a:off x="3249108" y="2937003"/>
            <a:ext cx="1974068" cy="1974068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3276816" y="3719400"/>
            <a:ext cx="19186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omic Sans MS" pitchFamily="66" charset="0"/>
              </a:rPr>
              <a:t>1.</a:t>
            </a:r>
          </a:p>
        </p:txBody>
      </p:sp>
      <p:sp>
        <p:nvSpPr>
          <p:cNvPr id="2" name="ตัวแทนหมายเลขภาพนิ่ง 1"/>
          <p:cNvSpPr>
            <a:spLocks noGrp="1"/>
          </p:cNvSpPr>
          <p:nvPr>
            <p:ph type="sldNum" sz="quarter" idx="12"/>
          </p:nvPr>
        </p:nvSpPr>
        <p:spPr>
          <a:xfrm>
            <a:off x="10469652" y="6400295"/>
            <a:ext cx="1607865" cy="33855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71634A-9D27-4A81-A76E-72C17FCBBE67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vi-VN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0156201" y="4758226"/>
            <a:ext cx="16006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thaiDist">
              <a:defRPr/>
            </a:pPr>
            <a:r>
              <a:rPr lang="th-TH" sz="4400" b="1" dirty="0">
                <a:solidFill>
                  <a:srgbClr val="FFC000"/>
                </a:solidFill>
                <a:latin typeface="Angsana New" pitchFamily="18" charset="-34"/>
                <a:cs typeface="+mj-cs"/>
              </a:rPr>
              <a:t>กล้าทำ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Angsana New" pitchFamily="18" charset="-34"/>
              <a:cs typeface="+mj-cs"/>
            </a:endParaRPr>
          </a:p>
        </p:txBody>
      </p:sp>
      <p:grpSp>
        <p:nvGrpSpPr>
          <p:cNvPr id="56" name="Group 32">
            <a:extLst>
              <a:ext uri="{FF2B5EF4-FFF2-40B4-BE49-F238E27FC236}">
                <a16:creationId xmlns:a16="http://schemas.microsoft.com/office/drawing/2014/main" id="{DC7BA5E7-F9A2-437A-BFC1-1E8A66EB4B0B}"/>
              </a:ext>
            </a:extLst>
          </p:cNvPr>
          <p:cNvGrpSpPr/>
          <p:nvPr/>
        </p:nvGrpSpPr>
        <p:grpSpPr>
          <a:xfrm>
            <a:off x="7510974" y="6396347"/>
            <a:ext cx="3899310" cy="400110"/>
            <a:chOff x="3091353" y="6171268"/>
            <a:chExt cx="3899310" cy="400110"/>
          </a:xfrm>
        </p:grpSpPr>
        <p:sp>
          <p:nvSpPr>
            <p:cNvPr id="57" name="Rectangle 33">
              <a:extLst>
                <a:ext uri="{FF2B5EF4-FFF2-40B4-BE49-F238E27FC236}">
                  <a16:creationId xmlns:a16="http://schemas.microsoft.com/office/drawing/2014/main" id="{63CEF8BF-2F39-441B-B2CC-8F8890D2ACED}"/>
                </a:ext>
              </a:extLst>
            </p:cNvPr>
            <p:cNvSpPr/>
            <p:nvPr/>
          </p:nvSpPr>
          <p:spPr>
            <a:xfrm>
              <a:off x="3091353" y="6189713"/>
              <a:ext cx="3899310" cy="338554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 w="0"/>
                  <a:solidFill>
                    <a:srgbClr val="7030A0"/>
                  </a:solidFill>
                  <a:effectLst/>
                  <a:uLnTx/>
                  <a:uFillTx/>
                  <a:cs typeface="Arial" panose="020B0604020202020204" pitchFamily="34" charset="0"/>
                </a:rPr>
                <a:t>Better Together </a:t>
              </a:r>
              <a:r>
                <a:rPr kumimoji="0" lang="th-TH" sz="1600" b="1" i="0" u="none" strike="noStrike" kern="1200" cap="none" spc="0" normalizeH="0" baseline="0" noProof="0" dirty="0">
                  <a:ln w="0"/>
                  <a:solidFill>
                    <a:srgbClr val="7030A0"/>
                  </a:solidFill>
                  <a:effectLst/>
                  <a:uLnTx/>
                  <a:uFillTx/>
                  <a:cs typeface="Arial" panose="020B0604020202020204" pitchFamily="34" charset="0"/>
                </a:rPr>
                <a:t>     </a:t>
              </a:r>
              <a:r>
                <a:rPr kumimoji="0" lang="en-US" sz="1600" b="1" i="0" u="none" strike="noStrike" kern="1200" cap="none" spc="0" normalizeH="0" baseline="0" noProof="0" dirty="0">
                  <a:ln w="0"/>
                  <a:solidFill>
                    <a:srgbClr val="7030A0"/>
                  </a:solidFill>
                  <a:effectLst/>
                  <a:uLnTx/>
                  <a:uFillTx/>
                  <a:cs typeface="Arial" panose="020B0604020202020204" pitchFamily="34" charset="0"/>
                </a:rPr>
                <a:t>Nirote</a:t>
              </a:r>
              <a:r>
                <a:rPr kumimoji="0" lang="en-US" sz="1600" b="1" i="0" u="none" strike="noStrike" kern="1200" cap="none" spc="0" normalizeH="0" noProof="0" dirty="0">
                  <a:ln w="0"/>
                  <a:solidFill>
                    <a:srgbClr val="7030A0"/>
                  </a:solidFill>
                  <a:effectLst/>
                  <a:uLnTx/>
                  <a:uFillTx/>
                  <a:cs typeface="Arial" panose="020B0604020202020204" pitchFamily="34" charset="0"/>
                </a:rPr>
                <a:t> Sinnarong (Ph.D.)</a:t>
              </a:r>
              <a:endParaRPr kumimoji="0" lang="en-US" sz="1600" b="1" i="0" u="none" strike="noStrike" kern="1200" cap="none" spc="0" normalizeH="0" baseline="0" noProof="0" dirty="0">
                <a:ln w="0"/>
                <a:solidFill>
                  <a:srgbClr val="7030A0"/>
                </a:solidFill>
                <a:effectLst/>
                <a:uLnTx/>
                <a:uFillTx/>
                <a:cs typeface="Arial" panose="020B0604020202020204" pitchFamily="34" charset="0"/>
              </a:endParaRPr>
            </a:p>
          </p:txBody>
        </p:sp>
        <p:pic>
          <p:nvPicPr>
            <p:cNvPr id="60" name="Picture 34">
              <a:extLst>
                <a:ext uri="{FF2B5EF4-FFF2-40B4-BE49-F238E27FC236}">
                  <a16:creationId xmlns:a16="http://schemas.microsoft.com/office/drawing/2014/main" id="{368B8F2A-19E3-4206-A141-729566E053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544904" y="6171268"/>
              <a:ext cx="278051" cy="400110"/>
            </a:xfrm>
            <a:prstGeom prst="rect">
              <a:avLst/>
            </a:prstGeom>
          </p:spPr>
        </p:pic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8BFBE348-E83A-46ED-B9A4-CECFF605C233}"/>
              </a:ext>
            </a:extLst>
          </p:cNvPr>
          <p:cNvSpPr txBox="1"/>
          <p:nvPr/>
        </p:nvSpPr>
        <p:spPr>
          <a:xfrm>
            <a:off x="7584716" y="-14589"/>
            <a:ext cx="491514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.VnArial Narrow" panose="020B7200000000000000" pitchFamily="34" charset="0"/>
                <a:ea typeface="+mn-ea"/>
                <a:cs typeface="+mj-cs"/>
              </a:rPr>
              <a:t>4 </a:t>
            </a:r>
            <a:r>
              <a:rPr kumimoji="0" lang="th-TH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.VnArial Narrow" panose="020B7200000000000000" pitchFamily="34" charset="0"/>
                <a:ea typeface="+mn-ea"/>
                <a:cs typeface="+mj-cs"/>
              </a:rPr>
              <a:t>กล้า นักศึกษาแม่โจ้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.VnArial Narrow" panose="020B7200000000000000" pitchFamily="34" charset="0"/>
              <a:ea typeface="+mn-ea"/>
              <a:cs typeface="+mj-cs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F882F9D7-9698-4047-B245-347398B74B12}"/>
              </a:ext>
            </a:extLst>
          </p:cNvPr>
          <p:cNvSpPr txBox="1"/>
          <p:nvPr/>
        </p:nvSpPr>
        <p:spPr>
          <a:xfrm>
            <a:off x="146291" y="1030342"/>
            <a:ext cx="2739959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th-TH" sz="4400" b="1" dirty="0">
                <a:solidFill>
                  <a:srgbClr val="008080"/>
                </a:solidFill>
                <a:latin typeface="Angsana New" pitchFamily="18" charset="-34"/>
                <a:cs typeface="Angsana New" pitchFamily="18" charset="-34"/>
              </a:rPr>
              <a:t>องค์การนักศึกษา </a:t>
            </a:r>
          </a:p>
          <a:p>
            <a:pPr lvl="0">
              <a:defRPr/>
            </a:pPr>
            <a:r>
              <a:rPr lang="th-TH" sz="4400" b="1" dirty="0">
                <a:solidFill>
                  <a:srgbClr val="008080"/>
                </a:solidFill>
                <a:latin typeface="Angsana New" pitchFamily="18" charset="-34"/>
                <a:cs typeface="Angsana New" pitchFamily="18" charset="-34"/>
              </a:rPr>
              <a:t>สภานักศึกษา </a:t>
            </a:r>
          </a:p>
          <a:p>
            <a:pPr lvl="0">
              <a:defRPr/>
            </a:pPr>
            <a:r>
              <a:rPr lang="th-TH" sz="4400" b="1" dirty="0">
                <a:solidFill>
                  <a:srgbClr val="008080"/>
                </a:solidFill>
                <a:latin typeface="Angsana New" pitchFamily="18" charset="-34"/>
                <a:cs typeface="Angsana New" pitchFamily="18" charset="-34"/>
              </a:rPr>
              <a:t>สโมสรนักศึกษา</a:t>
            </a:r>
          </a:p>
          <a:p>
            <a:pPr lvl="0">
              <a:defRPr/>
            </a:pPr>
            <a:r>
              <a:rPr lang="th-TH" sz="4400" b="1" dirty="0">
                <a:solidFill>
                  <a:srgbClr val="008080"/>
                </a:solidFill>
                <a:latin typeface="Angsana New" pitchFamily="18" charset="-34"/>
                <a:cs typeface="Angsana New" pitchFamily="18" charset="-34"/>
              </a:rPr>
              <a:t>ชมรมนักศึกษา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8080"/>
              </a:solidFill>
              <a:effectLst/>
              <a:uLnTx/>
              <a:uFillTx/>
              <a:latin typeface="Angsana New" pitchFamily="18" charset="-34"/>
              <a:cs typeface="Angsana New" pitchFamily="18" charset="-34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410593-D3B2-4744-A237-E52E1BD187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809" y="3618883"/>
            <a:ext cx="1641977" cy="164197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0D22BB0-0AFF-4174-B0A3-087DE078FD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605" y="5247776"/>
            <a:ext cx="1587738" cy="1587738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341DCF9F-88B7-4195-94E8-BE44D68F19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1389" y="112742"/>
            <a:ext cx="3578662" cy="780356"/>
          </a:xfrm>
          <a:prstGeom prst="rect">
            <a:avLst/>
          </a:prstGeom>
        </p:spPr>
      </p:pic>
      <p:pic>
        <p:nvPicPr>
          <p:cNvPr id="41" name="Picture 2" descr="การตอบสนองต่อเป้าหมาย UN SDGs | บริษัท ยูเอซี โกลบอล จำกัด (มหาชน)">
            <a:extLst>
              <a:ext uri="{FF2B5EF4-FFF2-40B4-BE49-F238E27FC236}">
                <a16:creationId xmlns:a16="http://schemas.microsoft.com/office/drawing/2014/main" id="{7E71A8E7-6479-4B3D-AF26-FF52AFA0FA1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6" r="4" b="3"/>
          <a:stretch/>
        </p:blipFill>
        <p:spPr bwMode="auto">
          <a:xfrm>
            <a:off x="3899240" y="72335"/>
            <a:ext cx="857250" cy="831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760761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|1.7|2.3|1.5|1.3|1.9|1.6|1|1.4|1.3|0.9|1.3|1.6|1.6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ชุดรูปแบบของ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1940</TotalTime>
  <Words>2645</Words>
  <Application>Microsoft Office PowerPoint</Application>
  <PresentationFormat>Widescreen</PresentationFormat>
  <Paragraphs>407</Paragraphs>
  <Slides>36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36</vt:i4>
      </vt:variant>
    </vt:vector>
  </HeadingPairs>
  <TitlesOfParts>
    <vt:vector size="52" baseType="lpstr">
      <vt:lpstr>Microsoft JhengHei Light</vt:lpstr>
      <vt:lpstr>.VnArial Narrow</vt:lpstr>
      <vt:lpstr>Agency FB</vt:lpstr>
      <vt:lpstr>Angsana New</vt:lpstr>
      <vt:lpstr>AR BLANCA</vt:lpstr>
      <vt:lpstr>Arial</vt:lpstr>
      <vt:lpstr>Arial Rounded MT Bold</vt:lpstr>
      <vt:lpstr>Calibri</vt:lpstr>
      <vt:lpstr>Calibri Light</vt:lpstr>
      <vt:lpstr>Comic Sans MS</vt:lpstr>
      <vt:lpstr>Segoe UI Historic</vt:lpstr>
      <vt:lpstr>TH SarabunPSK</vt:lpstr>
      <vt:lpstr>Times New Roman</vt:lpstr>
      <vt:lpstr>trueTextB</vt:lpstr>
      <vt:lpstr>1_Office Theme</vt:lpstr>
      <vt:lpstr>10_Office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Phong Hồ Thanh</dc:creator>
  <cp:keywords>TemplateBackground.com</cp:keywords>
  <cp:lastModifiedBy>Nirote Sinnarong</cp:lastModifiedBy>
  <cp:revision>360</cp:revision>
  <dcterms:created xsi:type="dcterms:W3CDTF">2017-03-29T00:13:55Z</dcterms:created>
  <dcterms:modified xsi:type="dcterms:W3CDTF">2021-10-19T15:28:49Z</dcterms:modified>
</cp:coreProperties>
</file>