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36"/>
  </p:notesMasterIdLst>
  <p:sldIdLst>
    <p:sldId id="256" r:id="rId4"/>
    <p:sldId id="257" r:id="rId5"/>
    <p:sldId id="347" r:id="rId6"/>
    <p:sldId id="305" r:id="rId7"/>
    <p:sldId id="309" r:id="rId8"/>
    <p:sldId id="367" r:id="rId9"/>
    <p:sldId id="368" r:id="rId10"/>
    <p:sldId id="314" r:id="rId11"/>
    <p:sldId id="350" r:id="rId12"/>
    <p:sldId id="348" r:id="rId13"/>
    <p:sldId id="295" r:id="rId14"/>
    <p:sldId id="297" r:id="rId15"/>
    <p:sldId id="307" r:id="rId16"/>
    <p:sldId id="316" r:id="rId17"/>
    <p:sldId id="308" r:id="rId18"/>
    <p:sldId id="302" r:id="rId19"/>
    <p:sldId id="327" r:id="rId20"/>
    <p:sldId id="313" r:id="rId21"/>
    <p:sldId id="336" r:id="rId22"/>
    <p:sldId id="338" r:id="rId23"/>
    <p:sldId id="340" r:id="rId24"/>
    <p:sldId id="341" r:id="rId25"/>
    <p:sldId id="353" r:id="rId26"/>
    <p:sldId id="343" r:id="rId27"/>
    <p:sldId id="344" r:id="rId28"/>
    <p:sldId id="358" r:id="rId29"/>
    <p:sldId id="372" r:id="rId30"/>
    <p:sldId id="371" r:id="rId31"/>
    <p:sldId id="360" r:id="rId32"/>
    <p:sldId id="361" r:id="rId33"/>
    <p:sldId id="362" r:id="rId34"/>
    <p:sldId id="365" r:id="rId35"/>
  </p:sldIdLst>
  <p:sldSz cx="9144000" cy="6858000" type="screen4x3"/>
  <p:notesSz cx="7099300" cy="10234613"/>
  <p:embeddedFontLst>
    <p:embeddedFont>
      <p:font typeface="TH Niramit AS" panose="02000506000000020004" pitchFamily="2" charset="-34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ngsana New" panose="02020603050405020304" pitchFamily="18" charset="-34"/>
      <p:regular r:id="rId45"/>
      <p:bold r:id="rId46"/>
      <p:italic r:id="rId47"/>
      <p:boldItalic r:id="rId48"/>
    </p:embeddedFont>
    <p:embeddedFont>
      <p:font typeface="TH SarabunPSK" panose="020B0604020202020204" charset="-34"/>
      <p:regular r:id="rId49"/>
      <p:bold r:id="rId50"/>
      <p:italic r:id="rId51"/>
      <p:boldItalic r:id="rId52"/>
    </p:embeddedFont>
    <p:embeddedFont>
      <p:font typeface="TH Sarabun New" panose="020B0500040200020003" pitchFamily="34" charset="-34"/>
      <p:regular r:id="rId53"/>
      <p:bold r:id="rId54"/>
      <p:italic r:id="rId55"/>
      <p:boldItalic r:id="rId56"/>
    </p:embeddedFont>
    <p:embeddedFont>
      <p:font typeface="AngsanaUPC" panose="02020603050405020304" pitchFamily="18" charset="-34"/>
      <p:regular r:id="rId57"/>
      <p:bold r:id="rId58"/>
      <p:italic r:id="rId59"/>
      <p:boldItalic r:id="rId60"/>
    </p:embeddedFont>
    <p:embeddedFont>
      <p:font typeface="Cordia New" panose="020B0304020202020204" pitchFamily="34" charset="-34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000000"/>
          </p15:clr>
        </p15:guide>
        <p15:guide id="2" pos="2236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5" roundtripDataSignature="AMtx7mgtLnnOO5KVAm2RvsJlJyUAb8Ro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713D8"/>
    <a:srgbClr val="FF66FF"/>
    <a:srgbClr val="EF71D7"/>
    <a:srgbClr val="FAD2F2"/>
    <a:srgbClr val="F28ADE"/>
    <a:srgbClr val="ED1FDE"/>
    <a:srgbClr val="CC66FF"/>
    <a:srgbClr val="CC99FF"/>
    <a:srgbClr val="DBE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08E2B5-C339-4801-AF36-46C80FDE50F4}">
  <a:tblStyle styleId="{A208E2B5-C339-4801-AF36-46C80FDE5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2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3.fntdata"/><Relationship Id="rId34" Type="http://schemas.openxmlformats.org/officeDocument/2006/relationships/slide" Target="slides/slide31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596113223489684E-2"/>
                  <c:y val="-7.168458781362006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3,238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602-410F-B0E4-466E21D5E471}"/>
                </c:ext>
              </c:extLst>
            </c:dLbl>
            <c:dLbl>
              <c:idx val="1"/>
              <c:layout>
                <c:manualLayout>
                  <c:x val="1.0139416983523447E-2"/>
                  <c:y val="-0.107526881720430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1,008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602-410F-B0E4-466E21D5E471}"/>
                </c:ext>
              </c:extLst>
            </c:dLbl>
            <c:dLbl>
              <c:idx val="2"/>
              <c:layout>
                <c:manualLayout>
                  <c:x val="2.1585723038045925E-2"/>
                  <c:y val="-6.33245382585752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4,246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602-410F-B0E4-466E21D5E4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ลักษณะที่ 1 (กยศ.เดิม)</c:v>
                </c:pt>
                <c:pt idx="1">
                  <c:v>ลักษณะที่ 2 (กรอ.เดิม)</c:v>
                </c:pt>
                <c:pt idx="2">
                  <c:v>รวม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3238</c:v>
                </c:pt>
                <c:pt idx="1">
                  <c:v>1008</c:v>
                </c:pt>
                <c:pt idx="2">
                  <c:v>4246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02-410F-B0E4-466E21D5E4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2565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2386987748204418E-2"/>
                  <c:y val="-7.52688172043010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2,943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602-410F-B0E4-466E21D5E471}"/>
                </c:ext>
              </c:extLst>
            </c:dLbl>
            <c:dLbl>
              <c:idx val="1"/>
              <c:layout>
                <c:manualLayout>
                  <c:x val="2.8728348119982976E-2"/>
                  <c:y val="-9.31899641577060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1,642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602-410F-B0E4-466E21D5E471}"/>
                </c:ext>
              </c:extLst>
            </c:dLbl>
            <c:dLbl>
              <c:idx val="2"/>
              <c:layout>
                <c:manualLayout>
                  <c:x val="5.4794527711962922E-2"/>
                  <c:y val="-4.92524186455584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4,585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602-410F-B0E4-466E21D5E4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ลักษณะที่ 1 (กยศ.เดิม)</c:v>
                </c:pt>
                <c:pt idx="1">
                  <c:v>ลักษณะที่ 2 (กรอ.เดิม)</c:v>
                </c:pt>
                <c:pt idx="2">
                  <c:v>รวม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2943</c:v>
                </c:pt>
                <c:pt idx="1">
                  <c:v>1642</c:v>
                </c:pt>
                <c:pt idx="2">
                  <c:v>4585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602-410F-B0E4-466E21D5E4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44510607"/>
        <c:axId val="144513519"/>
        <c:axId val="0"/>
      </c:bar3DChart>
      <c:catAx>
        <c:axId val="144510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44513519"/>
        <c:crosses val="autoZero"/>
        <c:auto val="1"/>
        <c:lblAlgn val="ctr"/>
        <c:lblOffset val="100"/>
        <c:noMultiLvlLbl val="0"/>
      </c:catAx>
      <c:valAx>
        <c:axId val="1445135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510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442818877424323E-2"/>
          <c:y val="3.6395977209457267E-2"/>
          <c:w val="0.9383275372843588"/>
          <c:h val="0.453589021087087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ด้านทุนการศึกษา/การเบิกจ่ายเงินทุน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250</c:v>
                </c:pt>
                <c:pt idx="1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5-4FAA-AC61-458B064231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ด้านการเรียน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35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5-4FAA-AC61-458B064231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ด้านการปรับตัว</c:v>
                </c:pt>
              </c:strCache>
            </c:strRef>
          </c:tx>
          <c:spPr>
            <a:solidFill>
              <a:srgbClr val="00FF99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15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5-4FAA-AC61-458B064231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ด้านสุขภาพ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85-4FAA-AC61-458B064231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โรคซึมเศร้า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5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85-4FAA-AC61-458B0642313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ด้านปัญหาส่วนตัว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5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85-4FAA-AC61-458B0642313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โรคไบโพล่า (อารมณ์สองขั้ว)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85-4FAA-AC61-458B06423135}"/>
            </c:ext>
          </c:extLst>
        </c:ser>
        <c:ser>
          <c:idx val="7"/>
          <c:order val="7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B85-4FAA-AC61-458B06423135}"/>
            </c:ext>
          </c:extLst>
        </c:ser>
        <c:ser>
          <c:idx val="8"/>
          <c:order val="8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85-4FAA-AC61-458B06423135}"/>
            </c:ext>
          </c:extLst>
        </c:ser>
        <c:ser>
          <c:idx val="9"/>
          <c:order val="9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ปี 2564</c:v>
                </c:pt>
                <c:pt idx="1">
                  <c:v>ปี 2565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85-4FAA-AC61-458B06423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88145888"/>
        <c:axId val="1788152960"/>
        <c:axId val="0"/>
      </c:bar3DChart>
      <c:catAx>
        <c:axId val="178814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788152960"/>
        <c:crosses val="autoZero"/>
        <c:auto val="1"/>
        <c:lblAlgn val="ctr"/>
        <c:lblOffset val="100"/>
        <c:noMultiLvlLbl val="0"/>
      </c:catAx>
      <c:valAx>
        <c:axId val="1788152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814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7.9199229204581945E-2"/>
          <c:y val="0.6098752714097414"/>
          <c:w val="0.87548460464379796"/>
          <c:h val="0.381944863867234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74EBE0-9A75-44F5-9BAC-B2898C34CE5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63F88C3-1949-42AF-9846-6B848B416780}">
      <dgm:prSet phldrT="[ข้อความ]" custT="1"/>
      <dgm:spPr>
        <a:solidFill>
          <a:srgbClr val="0000CC"/>
        </a:solidFill>
      </dgm:spPr>
      <dgm:t>
        <a:bodyPr/>
        <a:lstStyle/>
        <a:p>
          <a:r>
            <a:rPr lang="th-TH" sz="5400" b="1" dirty="0">
              <a:cs typeface="+mj-cs"/>
            </a:rPr>
            <a:t>กองพัฒนา</a:t>
          </a:r>
          <a:r>
            <a:rPr lang="th-TH" sz="6600" b="1" dirty="0">
              <a:cs typeface="+mj-cs"/>
            </a:rPr>
            <a:t>นักศึกษา</a:t>
          </a:r>
        </a:p>
      </dgm:t>
    </dgm:pt>
    <dgm:pt modelId="{8A5F3B4E-5428-4484-8984-10CAD6E0B5F4}" type="parTrans" cxnId="{5C69F030-713B-41B5-A717-CEC8B29197B2}">
      <dgm:prSet/>
      <dgm:spPr/>
      <dgm:t>
        <a:bodyPr/>
        <a:lstStyle/>
        <a:p>
          <a:endParaRPr lang="th-TH" b="1"/>
        </a:p>
      </dgm:t>
    </dgm:pt>
    <dgm:pt modelId="{DD482041-536C-4495-918A-9533BE2258E7}" type="sibTrans" cxnId="{5C69F030-713B-41B5-A717-CEC8B29197B2}">
      <dgm:prSet/>
      <dgm:spPr/>
      <dgm:t>
        <a:bodyPr/>
        <a:lstStyle/>
        <a:p>
          <a:endParaRPr lang="th-TH" b="1"/>
        </a:p>
      </dgm:t>
    </dgm:pt>
    <dgm:pt modelId="{693020D5-D53A-45EA-9B1F-3B9448AECBED}">
      <dgm:prSet phldrT="[ข้อความ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th-TH" sz="2800" b="1" dirty="0">
              <a:solidFill>
                <a:srgbClr val="0000CC"/>
              </a:solidFill>
              <a:cs typeface="+mj-cs"/>
            </a:rPr>
            <a:t>งานอำนวยการ</a:t>
          </a:r>
        </a:p>
      </dgm:t>
    </dgm:pt>
    <dgm:pt modelId="{051DC57C-8015-47FF-A738-87E7634F4B8E}" type="parTrans" cxnId="{BC2A5579-8CF4-4789-BDA0-81EAF898FE93}">
      <dgm:prSet/>
      <dgm:spPr/>
      <dgm:t>
        <a:bodyPr/>
        <a:lstStyle/>
        <a:p>
          <a:endParaRPr lang="th-TH" b="1"/>
        </a:p>
      </dgm:t>
    </dgm:pt>
    <dgm:pt modelId="{FBB86CD6-38B2-4B6E-8A00-1B349262A8DA}" type="sibTrans" cxnId="{BC2A5579-8CF4-4789-BDA0-81EAF898FE93}">
      <dgm:prSet/>
      <dgm:spPr/>
      <dgm:t>
        <a:bodyPr/>
        <a:lstStyle/>
        <a:p>
          <a:endParaRPr lang="th-TH" b="1"/>
        </a:p>
      </dgm:t>
    </dgm:pt>
    <dgm:pt modelId="{D1926876-ADC7-42BA-97B5-F1DB56BF4335}">
      <dgm:prSet phldrT="[ข้อความ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>
              <a:solidFill>
                <a:srgbClr val="0000CC"/>
              </a:solidFill>
              <a:cs typeface="+mj-cs"/>
            </a:rPr>
            <a:t>งานพัฒนานักศึกษาและศิษย์เก่าสัมพันธ์</a:t>
          </a:r>
        </a:p>
      </dgm:t>
    </dgm:pt>
    <dgm:pt modelId="{2AEE269C-9BEE-48D2-8BED-630BC1276EBD}" type="parTrans" cxnId="{66F5C637-FF20-40E3-A3A3-7CE4E070F999}">
      <dgm:prSet/>
      <dgm:spPr/>
      <dgm:t>
        <a:bodyPr/>
        <a:lstStyle/>
        <a:p>
          <a:endParaRPr lang="th-TH" b="1"/>
        </a:p>
      </dgm:t>
    </dgm:pt>
    <dgm:pt modelId="{EFB6336F-BF05-4E32-98E7-708D76C10D82}" type="sibTrans" cxnId="{66F5C637-FF20-40E3-A3A3-7CE4E070F999}">
      <dgm:prSet/>
      <dgm:spPr/>
      <dgm:t>
        <a:bodyPr/>
        <a:lstStyle/>
        <a:p>
          <a:endParaRPr lang="th-TH" b="1"/>
        </a:p>
      </dgm:t>
    </dgm:pt>
    <dgm:pt modelId="{9D7CED9C-CBFD-40AA-818D-856C573A87F8}">
      <dgm:prSet phldrT="[ข้อความ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th-TH" sz="2800" b="1" dirty="0">
              <a:solidFill>
                <a:srgbClr val="0000CC"/>
              </a:solidFill>
              <a:cs typeface="+mj-cs"/>
            </a:rPr>
            <a:t>งานบริการและสวัสดิการนักศึกษา</a:t>
          </a:r>
        </a:p>
      </dgm:t>
    </dgm:pt>
    <dgm:pt modelId="{5D06754D-C703-4C20-9DCC-4EFF4E6F89EA}" type="parTrans" cxnId="{8AA511DA-649D-4AA9-88B1-23727768AB92}">
      <dgm:prSet/>
      <dgm:spPr/>
      <dgm:t>
        <a:bodyPr/>
        <a:lstStyle/>
        <a:p>
          <a:endParaRPr lang="th-TH" b="1"/>
        </a:p>
      </dgm:t>
    </dgm:pt>
    <dgm:pt modelId="{6B405D8C-73C5-4806-884E-E51389D15AEA}" type="sibTrans" cxnId="{8AA511DA-649D-4AA9-88B1-23727768AB92}">
      <dgm:prSet/>
      <dgm:spPr/>
      <dgm:t>
        <a:bodyPr/>
        <a:lstStyle/>
        <a:p>
          <a:endParaRPr lang="th-TH" b="1"/>
        </a:p>
      </dgm:t>
    </dgm:pt>
    <dgm:pt modelId="{ECE08C7E-1731-4D7D-B8E5-30DE46A5C3FB}">
      <dgm:prSet phldrT="[ข้อความ]" custT="1"/>
      <dgm:spPr>
        <a:solidFill>
          <a:schemeClr val="accent2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th-TH" sz="2800" b="1" dirty="0">
              <a:solidFill>
                <a:srgbClr val="0000CC"/>
              </a:solidFill>
              <a:cs typeface="+mj-cs"/>
            </a:rPr>
            <a:t>งานกีฬา</a:t>
          </a:r>
        </a:p>
      </dgm:t>
    </dgm:pt>
    <dgm:pt modelId="{F4709253-1FAC-41EF-B8AF-7D3A3C1E3A35}" type="parTrans" cxnId="{8B0A33AF-8429-46B0-B299-C2A38EACBA03}">
      <dgm:prSet/>
      <dgm:spPr/>
      <dgm:t>
        <a:bodyPr/>
        <a:lstStyle/>
        <a:p>
          <a:endParaRPr lang="th-TH" b="1"/>
        </a:p>
      </dgm:t>
    </dgm:pt>
    <dgm:pt modelId="{BA4CD809-F3DC-448E-B019-D463A9E9E23F}" type="sibTrans" cxnId="{8B0A33AF-8429-46B0-B299-C2A38EACBA03}">
      <dgm:prSet/>
      <dgm:spPr/>
      <dgm:t>
        <a:bodyPr/>
        <a:lstStyle/>
        <a:p>
          <a:endParaRPr lang="th-TH" b="1"/>
        </a:p>
      </dgm:t>
    </dgm:pt>
    <dgm:pt modelId="{E760D62A-2A06-44CE-84B2-8BED263976F6}">
      <dgm:prSet phldrT="[ข้อความ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th-TH" sz="2800" b="1" dirty="0">
              <a:solidFill>
                <a:srgbClr val="0000CC"/>
              </a:solidFill>
              <a:cs typeface="+mj-cs"/>
            </a:rPr>
            <a:t>งานทุนการศึกษาและให้คำปรึกษา</a:t>
          </a:r>
        </a:p>
      </dgm:t>
    </dgm:pt>
    <dgm:pt modelId="{2C03E540-AECC-4F81-8669-F9503B1D2765}" type="parTrans" cxnId="{B6EEAB85-60EF-4E8C-83DA-E58816F6AC40}">
      <dgm:prSet/>
      <dgm:spPr/>
      <dgm:t>
        <a:bodyPr/>
        <a:lstStyle/>
        <a:p>
          <a:endParaRPr lang="th-TH" b="1"/>
        </a:p>
      </dgm:t>
    </dgm:pt>
    <dgm:pt modelId="{9F5F4A52-2363-4D30-A695-3C3957B6F6E0}" type="sibTrans" cxnId="{B6EEAB85-60EF-4E8C-83DA-E58816F6AC40}">
      <dgm:prSet/>
      <dgm:spPr/>
      <dgm:t>
        <a:bodyPr/>
        <a:lstStyle/>
        <a:p>
          <a:endParaRPr lang="th-TH" b="1"/>
        </a:p>
      </dgm:t>
    </dgm:pt>
    <dgm:pt modelId="{A74064B7-2892-411F-B881-E977703EA21E}">
      <dgm:prSet phldrT="[ข้อความ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th-TH" sz="2800" b="1" dirty="0">
              <a:solidFill>
                <a:srgbClr val="0000CC"/>
              </a:solidFill>
              <a:cs typeface="+mj-cs"/>
            </a:rPr>
            <a:t>งานพัฒนาวินัยนักศึกษา</a:t>
          </a:r>
        </a:p>
      </dgm:t>
    </dgm:pt>
    <dgm:pt modelId="{9526A980-A338-48A9-B023-586512E2454C}" type="parTrans" cxnId="{2C269CF7-09D2-4FD3-9C65-3F102C2766F6}">
      <dgm:prSet/>
      <dgm:spPr/>
      <dgm:t>
        <a:bodyPr/>
        <a:lstStyle/>
        <a:p>
          <a:endParaRPr lang="th-TH" b="1"/>
        </a:p>
      </dgm:t>
    </dgm:pt>
    <dgm:pt modelId="{29F343D1-F5A9-4228-8A1E-27C36F0CFBDB}" type="sibTrans" cxnId="{2C269CF7-09D2-4FD3-9C65-3F102C2766F6}">
      <dgm:prSet/>
      <dgm:spPr/>
      <dgm:t>
        <a:bodyPr/>
        <a:lstStyle/>
        <a:p>
          <a:endParaRPr lang="th-TH" b="1"/>
        </a:p>
      </dgm:t>
    </dgm:pt>
    <dgm:pt modelId="{EDD9C9DA-6072-4566-9285-A81F436B93AE}">
      <dgm:prSet phldrT="[ข้อความ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th-TH" sz="28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งานหอพัก </a:t>
          </a:r>
        </a:p>
      </dgm:t>
    </dgm:pt>
    <dgm:pt modelId="{85BE0AA0-E28D-4938-A4A7-209C42BE711A}" type="parTrans" cxnId="{15675CEB-32E0-4B4F-A89F-4D4CFE234D10}">
      <dgm:prSet/>
      <dgm:spPr/>
      <dgm:t>
        <a:bodyPr/>
        <a:lstStyle/>
        <a:p>
          <a:endParaRPr lang="th-TH" b="1"/>
        </a:p>
      </dgm:t>
    </dgm:pt>
    <dgm:pt modelId="{91C60C8A-DE1C-4FC7-B9F3-4C7870FFA8F5}" type="sibTrans" cxnId="{15675CEB-32E0-4B4F-A89F-4D4CFE234D10}">
      <dgm:prSet/>
      <dgm:spPr/>
      <dgm:t>
        <a:bodyPr/>
        <a:lstStyle/>
        <a:p>
          <a:endParaRPr lang="th-TH" b="1"/>
        </a:p>
      </dgm:t>
    </dgm:pt>
    <dgm:pt modelId="{F7EC4B4C-9A4D-4930-A051-061081B1596A}">
      <dgm:prSet phldrT="[ข้อความ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th-TH" sz="28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งานอนามัยและพยาบาล </a:t>
          </a:r>
        </a:p>
      </dgm:t>
    </dgm:pt>
    <dgm:pt modelId="{9BB5A1CA-14FE-463C-8EEF-B0CE43577425}" type="parTrans" cxnId="{809DA227-D383-4EDE-8425-DADEB879EB2B}">
      <dgm:prSet/>
      <dgm:spPr/>
      <dgm:t>
        <a:bodyPr/>
        <a:lstStyle/>
        <a:p>
          <a:endParaRPr lang="th-TH" b="1"/>
        </a:p>
      </dgm:t>
    </dgm:pt>
    <dgm:pt modelId="{B8F26147-6108-4F59-8F0F-8929DA38C9A1}" type="sibTrans" cxnId="{809DA227-D383-4EDE-8425-DADEB879EB2B}">
      <dgm:prSet/>
      <dgm:spPr/>
      <dgm:t>
        <a:bodyPr/>
        <a:lstStyle/>
        <a:p>
          <a:endParaRPr lang="th-TH" b="1"/>
        </a:p>
      </dgm:t>
    </dgm:pt>
    <dgm:pt modelId="{AD1E5873-7609-49DA-BC12-E7516A283175}" type="pres">
      <dgm:prSet presAssocID="{8E74EBE0-9A75-44F5-9BAC-B2898C34CE5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00A477F0-CEE3-41FF-820F-0AF03C71ADAE}" type="pres">
      <dgm:prSet presAssocID="{D63F88C3-1949-42AF-9846-6B848B416780}" presName="root1" presStyleCnt="0"/>
      <dgm:spPr/>
    </dgm:pt>
    <dgm:pt modelId="{BC193307-43A8-4F6B-BB70-1001AA392529}" type="pres">
      <dgm:prSet presAssocID="{D63F88C3-1949-42AF-9846-6B848B416780}" presName="LevelOneTextNode" presStyleLbl="node0" presStyleIdx="0" presStyleCnt="1" custScaleX="165648" custScaleY="168228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8E97C87-105F-4016-ABF2-D5E96DBAD756}" type="pres">
      <dgm:prSet presAssocID="{D63F88C3-1949-42AF-9846-6B848B416780}" presName="level2hierChild" presStyleCnt="0"/>
      <dgm:spPr/>
    </dgm:pt>
    <dgm:pt modelId="{EAE9EA8B-B7D5-4D0A-98A9-1CA96D643943}" type="pres">
      <dgm:prSet presAssocID="{051DC57C-8015-47FF-A738-87E7634F4B8E}" presName="conn2-1" presStyleLbl="parChTrans1D2" presStyleIdx="0" presStyleCnt="8"/>
      <dgm:spPr/>
      <dgm:t>
        <a:bodyPr/>
        <a:lstStyle/>
        <a:p>
          <a:endParaRPr lang="th-TH"/>
        </a:p>
      </dgm:t>
    </dgm:pt>
    <dgm:pt modelId="{0BB376A3-A2A9-4EED-88E2-94C5415788DE}" type="pres">
      <dgm:prSet presAssocID="{051DC57C-8015-47FF-A738-87E7634F4B8E}" presName="connTx" presStyleLbl="parChTrans1D2" presStyleIdx="0" presStyleCnt="8"/>
      <dgm:spPr/>
      <dgm:t>
        <a:bodyPr/>
        <a:lstStyle/>
        <a:p>
          <a:endParaRPr lang="th-TH"/>
        </a:p>
      </dgm:t>
    </dgm:pt>
    <dgm:pt modelId="{C1BA4E76-E16F-4FB5-A42D-022C61AB252F}" type="pres">
      <dgm:prSet presAssocID="{693020D5-D53A-45EA-9B1F-3B9448AECBED}" presName="root2" presStyleCnt="0"/>
      <dgm:spPr/>
    </dgm:pt>
    <dgm:pt modelId="{57E423B3-2400-4082-AAF5-2EE46B889EA1}" type="pres">
      <dgm:prSet presAssocID="{693020D5-D53A-45EA-9B1F-3B9448AECBED}" presName="LevelTwoTextNode" presStyleLbl="node2" presStyleIdx="0" presStyleCnt="8" custScaleX="25072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374E2046-3F01-4711-ADA2-3C02343A6157}" type="pres">
      <dgm:prSet presAssocID="{693020D5-D53A-45EA-9B1F-3B9448AECBED}" presName="level3hierChild" presStyleCnt="0"/>
      <dgm:spPr/>
    </dgm:pt>
    <dgm:pt modelId="{861B2BA8-B374-463F-A5A9-32309A0B6D87}" type="pres">
      <dgm:prSet presAssocID="{2AEE269C-9BEE-48D2-8BED-630BC1276EBD}" presName="conn2-1" presStyleLbl="parChTrans1D2" presStyleIdx="1" presStyleCnt="8"/>
      <dgm:spPr/>
      <dgm:t>
        <a:bodyPr/>
        <a:lstStyle/>
        <a:p>
          <a:endParaRPr lang="th-TH"/>
        </a:p>
      </dgm:t>
    </dgm:pt>
    <dgm:pt modelId="{58CE6D42-9BDD-4428-9BB3-FBBC3A01301E}" type="pres">
      <dgm:prSet presAssocID="{2AEE269C-9BEE-48D2-8BED-630BC1276EBD}" presName="connTx" presStyleLbl="parChTrans1D2" presStyleIdx="1" presStyleCnt="8"/>
      <dgm:spPr/>
      <dgm:t>
        <a:bodyPr/>
        <a:lstStyle/>
        <a:p>
          <a:endParaRPr lang="th-TH"/>
        </a:p>
      </dgm:t>
    </dgm:pt>
    <dgm:pt modelId="{FF954806-A4FE-4B0F-B140-599824D67B35}" type="pres">
      <dgm:prSet presAssocID="{D1926876-ADC7-42BA-97B5-F1DB56BF4335}" presName="root2" presStyleCnt="0"/>
      <dgm:spPr/>
    </dgm:pt>
    <dgm:pt modelId="{7501059F-F0B8-403A-8013-15CDC1CFA329}" type="pres">
      <dgm:prSet presAssocID="{D1926876-ADC7-42BA-97B5-F1DB56BF4335}" presName="LevelTwoTextNode" presStyleLbl="node2" presStyleIdx="1" presStyleCnt="8" custScaleX="248586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45F2BCA8-9822-4751-BB79-3C97F7C12A72}" type="pres">
      <dgm:prSet presAssocID="{D1926876-ADC7-42BA-97B5-F1DB56BF4335}" presName="level3hierChild" presStyleCnt="0"/>
      <dgm:spPr/>
    </dgm:pt>
    <dgm:pt modelId="{6DD8F6D3-4293-403A-9BC0-54EB05B8E8D2}" type="pres">
      <dgm:prSet presAssocID="{5D06754D-C703-4C20-9DCC-4EFF4E6F89EA}" presName="conn2-1" presStyleLbl="parChTrans1D2" presStyleIdx="2" presStyleCnt="8"/>
      <dgm:spPr/>
      <dgm:t>
        <a:bodyPr/>
        <a:lstStyle/>
        <a:p>
          <a:endParaRPr lang="th-TH"/>
        </a:p>
      </dgm:t>
    </dgm:pt>
    <dgm:pt modelId="{5C7C3EBC-3978-4AEE-98E6-53D7E13E26B3}" type="pres">
      <dgm:prSet presAssocID="{5D06754D-C703-4C20-9DCC-4EFF4E6F89EA}" presName="connTx" presStyleLbl="parChTrans1D2" presStyleIdx="2" presStyleCnt="8"/>
      <dgm:spPr/>
      <dgm:t>
        <a:bodyPr/>
        <a:lstStyle/>
        <a:p>
          <a:endParaRPr lang="th-TH"/>
        </a:p>
      </dgm:t>
    </dgm:pt>
    <dgm:pt modelId="{477FDCAA-F09D-4D4F-A923-E23F37AD4D2A}" type="pres">
      <dgm:prSet presAssocID="{9D7CED9C-CBFD-40AA-818D-856C573A87F8}" presName="root2" presStyleCnt="0"/>
      <dgm:spPr/>
    </dgm:pt>
    <dgm:pt modelId="{889E08B9-7EFE-4EFE-BABC-22CC17A87954}" type="pres">
      <dgm:prSet presAssocID="{9D7CED9C-CBFD-40AA-818D-856C573A87F8}" presName="LevelTwoTextNode" presStyleLbl="node2" presStyleIdx="2" presStyleCnt="8" custScaleX="25081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6D77990-1459-437C-9F93-8309181C334C}" type="pres">
      <dgm:prSet presAssocID="{9D7CED9C-CBFD-40AA-818D-856C573A87F8}" presName="level3hierChild" presStyleCnt="0"/>
      <dgm:spPr/>
    </dgm:pt>
    <dgm:pt modelId="{F09B0A75-A9DA-4986-9583-72CCBCC179C5}" type="pres">
      <dgm:prSet presAssocID="{F4709253-1FAC-41EF-B8AF-7D3A3C1E3A35}" presName="conn2-1" presStyleLbl="parChTrans1D2" presStyleIdx="3" presStyleCnt="8"/>
      <dgm:spPr/>
      <dgm:t>
        <a:bodyPr/>
        <a:lstStyle/>
        <a:p>
          <a:endParaRPr lang="th-TH"/>
        </a:p>
      </dgm:t>
    </dgm:pt>
    <dgm:pt modelId="{CD644ECB-B5C4-4690-B321-26C43F2A92CF}" type="pres">
      <dgm:prSet presAssocID="{F4709253-1FAC-41EF-B8AF-7D3A3C1E3A35}" presName="connTx" presStyleLbl="parChTrans1D2" presStyleIdx="3" presStyleCnt="8"/>
      <dgm:spPr/>
      <dgm:t>
        <a:bodyPr/>
        <a:lstStyle/>
        <a:p>
          <a:endParaRPr lang="th-TH"/>
        </a:p>
      </dgm:t>
    </dgm:pt>
    <dgm:pt modelId="{0FCC64EE-04A4-4900-97E9-EDF2FC734F41}" type="pres">
      <dgm:prSet presAssocID="{ECE08C7E-1731-4D7D-B8E5-30DE46A5C3FB}" presName="root2" presStyleCnt="0"/>
      <dgm:spPr/>
    </dgm:pt>
    <dgm:pt modelId="{6B17B047-0E1F-4207-96E3-59B3123F6640}" type="pres">
      <dgm:prSet presAssocID="{ECE08C7E-1731-4D7D-B8E5-30DE46A5C3FB}" presName="LevelTwoTextNode" presStyleLbl="node2" presStyleIdx="3" presStyleCnt="8" custScaleX="250910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099FCC37-2E5A-4ABB-B49F-508B764C1E6C}" type="pres">
      <dgm:prSet presAssocID="{ECE08C7E-1731-4D7D-B8E5-30DE46A5C3FB}" presName="level3hierChild" presStyleCnt="0"/>
      <dgm:spPr/>
    </dgm:pt>
    <dgm:pt modelId="{65ADF450-AEEE-48F2-B026-529BCADEAB0C}" type="pres">
      <dgm:prSet presAssocID="{2C03E540-AECC-4F81-8669-F9503B1D2765}" presName="conn2-1" presStyleLbl="parChTrans1D2" presStyleIdx="4" presStyleCnt="8"/>
      <dgm:spPr/>
      <dgm:t>
        <a:bodyPr/>
        <a:lstStyle/>
        <a:p>
          <a:endParaRPr lang="th-TH"/>
        </a:p>
      </dgm:t>
    </dgm:pt>
    <dgm:pt modelId="{0CC1EB9D-8038-4FC2-B779-244E39D24477}" type="pres">
      <dgm:prSet presAssocID="{2C03E540-AECC-4F81-8669-F9503B1D2765}" presName="connTx" presStyleLbl="parChTrans1D2" presStyleIdx="4" presStyleCnt="8"/>
      <dgm:spPr/>
      <dgm:t>
        <a:bodyPr/>
        <a:lstStyle/>
        <a:p>
          <a:endParaRPr lang="th-TH"/>
        </a:p>
      </dgm:t>
    </dgm:pt>
    <dgm:pt modelId="{14DB4E47-7E0D-4925-B896-F5A43C82346C}" type="pres">
      <dgm:prSet presAssocID="{E760D62A-2A06-44CE-84B2-8BED263976F6}" presName="root2" presStyleCnt="0"/>
      <dgm:spPr/>
    </dgm:pt>
    <dgm:pt modelId="{BE0A4D6D-8B86-4906-8ACB-4E0E031AF729}" type="pres">
      <dgm:prSet presAssocID="{E760D62A-2A06-44CE-84B2-8BED263976F6}" presName="LevelTwoTextNode" presStyleLbl="node2" presStyleIdx="4" presStyleCnt="8" custScaleX="25067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F9527090-0C2E-4FE9-92A2-5ACB86C7E0E2}" type="pres">
      <dgm:prSet presAssocID="{E760D62A-2A06-44CE-84B2-8BED263976F6}" presName="level3hierChild" presStyleCnt="0"/>
      <dgm:spPr/>
    </dgm:pt>
    <dgm:pt modelId="{E5EA6365-C6D5-4860-B47A-3C863BCB922F}" type="pres">
      <dgm:prSet presAssocID="{9526A980-A338-48A9-B023-586512E2454C}" presName="conn2-1" presStyleLbl="parChTrans1D2" presStyleIdx="5" presStyleCnt="8"/>
      <dgm:spPr/>
      <dgm:t>
        <a:bodyPr/>
        <a:lstStyle/>
        <a:p>
          <a:endParaRPr lang="th-TH"/>
        </a:p>
      </dgm:t>
    </dgm:pt>
    <dgm:pt modelId="{67599A56-91FE-4974-AF23-271CF0A3ED0B}" type="pres">
      <dgm:prSet presAssocID="{9526A980-A338-48A9-B023-586512E2454C}" presName="connTx" presStyleLbl="parChTrans1D2" presStyleIdx="5" presStyleCnt="8"/>
      <dgm:spPr/>
      <dgm:t>
        <a:bodyPr/>
        <a:lstStyle/>
        <a:p>
          <a:endParaRPr lang="th-TH"/>
        </a:p>
      </dgm:t>
    </dgm:pt>
    <dgm:pt modelId="{0C3BB6F8-6DCB-45B7-AB94-AF23C167FFCC}" type="pres">
      <dgm:prSet presAssocID="{A74064B7-2892-411F-B881-E977703EA21E}" presName="root2" presStyleCnt="0"/>
      <dgm:spPr/>
    </dgm:pt>
    <dgm:pt modelId="{1FAA8FB5-0E62-44EE-BD67-86A36851E67E}" type="pres">
      <dgm:prSet presAssocID="{A74064B7-2892-411F-B881-E977703EA21E}" presName="LevelTwoTextNode" presStyleLbl="node2" presStyleIdx="5" presStyleCnt="8" custScaleX="250985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666323A4-20CB-4C4B-885B-905A11C0A0BE}" type="pres">
      <dgm:prSet presAssocID="{A74064B7-2892-411F-B881-E977703EA21E}" presName="level3hierChild" presStyleCnt="0"/>
      <dgm:spPr/>
    </dgm:pt>
    <dgm:pt modelId="{B62B3688-87F4-42A4-8408-828ECD32CE93}" type="pres">
      <dgm:prSet presAssocID="{85BE0AA0-E28D-4938-A4A7-209C42BE711A}" presName="conn2-1" presStyleLbl="parChTrans1D2" presStyleIdx="6" presStyleCnt="8"/>
      <dgm:spPr/>
      <dgm:t>
        <a:bodyPr/>
        <a:lstStyle/>
        <a:p>
          <a:endParaRPr lang="th-TH"/>
        </a:p>
      </dgm:t>
    </dgm:pt>
    <dgm:pt modelId="{D375501B-26A2-4757-B113-BC62B30C8D88}" type="pres">
      <dgm:prSet presAssocID="{85BE0AA0-E28D-4938-A4A7-209C42BE711A}" presName="connTx" presStyleLbl="parChTrans1D2" presStyleIdx="6" presStyleCnt="8"/>
      <dgm:spPr/>
      <dgm:t>
        <a:bodyPr/>
        <a:lstStyle/>
        <a:p>
          <a:endParaRPr lang="th-TH"/>
        </a:p>
      </dgm:t>
    </dgm:pt>
    <dgm:pt modelId="{2837B2F4-55BB-40FC-8A72-C26E85096FA8}" type="pres">
      <dgm:prSet presAssocID="{EDD9C9DA-6072-4566-9285-A81F436B93AE}" presName="root2" presStyleCnt="0"/>
      <dgm:spPr/>
    </dgm:pt>
    <dgm:pt modelId="{358CC180-6E86-441A-8351-C0CD8FC878B8}" type="pres">
      <dgm:prSet presAssocID="{EDD9C9DA-6072-4566-9285-A81F436B93AE}" presName="LevelTwoTextNode" presStyleLbl="node2" presStyleIdx="6" presStyleCnt="8" custScaleX="248319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31E7C3C-9D18-4059-BB7E-28F2B624FDE1}" type="pres">
      <dgm:prSet presAssocID="{EDD9C9DA-6072-4566-9285-A81F436B93AE}" presName="level3hierChild" presStyleCnt="0"/>
      <dgm:spPr/>
    </dgm:pt>
    <dgm:pt modelId="{23A4093A-B97B-4625-A825-2083965C41F8}" type="pres">
      <dgm:prSet presAssocID="{9BB5A1CA-14FE-463C-8EEF-B0CE43577425}" presName="conn2-1" presStyleLbl="parChTrans1D2" presStyleIdx="7" presStyleCnt="8"/>
      <dgm:spPr/>
      <dgm:t>
        <a:bodyPr/>
        <a:lstStyle/>
        <a:p>
          <a:endParaRPr lang="th-TH"/>
        </a:p>
      </dgm:t>
    </dgm:pt>
    <dgm:pt modelId="{C6CAD4EA-B33C-4F82-A2A0-6F7921116300}" type="pres">
      <dgm:prSet presAssocID="{9BB5A1CA-14FE-463C-8EEF-B0CE43577425}" presName="connTx" presStyleLbl="parChTrans1D2" presStyleIdx="7" presStyleCnt="8"/>
      <dgm:spPr/>
      <dgm:t>
        <a:bodyPr/>
        <a:lstStyle/>
        <a:p>
          <a:endParaRPr lang="th-TH"/>
        </a:p>
      </dgm:t>
    </dgm:pt>
    <dgm:pt modelId="{ADE770D9-B80D-47B0-9E35-007301402551}" type="pres">
      <dgm:prSet presAssocID="{F7EC4B4C-9A4D-4930-A051-061081B1596A}" presName="root2" presStyleCnt="0"/>
      <dgm:spPr/>
    </dgm:pt>
    <dgm:pt modelId="{0F29B792-258B-4BC2-8C85-AFB52D9AB37D}" type="pres">
      <dgm:prSet presAssocID="{F7EC4B4C-9A4D-4930-A051-061081B1596A}" presName="LevelTwoTextNode" presStyleLbl="node2" presStyleIdx="7" presStyleCnt="8" custScaleX="244531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8F9A33ED-E32E-45ED-ABA2-8A268FBF107E}" type="pres">
      <dgm:prSet presAssocID="{F7EC4B4C-9A4D-4930-A051-061081B1596A}" presName="level3hierChild" presStyleCnt="0"/>
      <dgm:spPr/>
    </dgm:pt>
  </dgm:ptLst>
  <dgm:cxnLst>
    <dgm:cxn modelId="{15675CEB-32E0-4B4F-A89F-4D4CFE234D10}" srcId="{D63F88C3-1949-42AF-9846-6B848B416780}" destId="{EDD9C9DA-6072-4566-9285-A81F436B93AE}" srcOrd="6" destOrd="0" parTransId="{85BE0AA0-E28D-4938-A4A7-209C42BE711A}" sibTransId="{91C60C8A-DE1C-4FC7-B9F3-4C7870FFA8F5}"/>
    <dgm:cxn modelId="{894B149D-890C-4F09-B7FC-8CD49067BF20}" type="presOf" srcId="{EDD9C9DA-6072-4566-9285-A81F436B93AE}" destId="{358CC180-6E86-441A-8351-C0CD8FC878B8}" srcOrd="0" destOrd="0" presId="urn:microsoft.com/office/officeart/2008/layout/HorizontalMultiLevelHierarchy"/>
    <dgm:cxn modelId="{93D40AB6-F7F2-48E3-8B27-A31586E9B65A}" type="presOf" srcId="{9526A980-A338-48A9-B023-586512E2454C}" destId="{E5EA6365-C6D5-4860-B47A-3C863BCB922F}" srcOrd="0" destOrd="0" presId="urn:microsoft.com/office/officeart/2008/layout/HorizontalMultiLevelHierarchy"/>
    <dgm:cxn modelId="{2C269CF7-09D2-4FD3-9C65-3F102C2766F6}" srcId="{D63F88C3-1949-42AF-9846-6B848B416780}" destId="{A74064B7-2892-411F-B881-E977703EA21E}" srcOrd="5" destOrd="0" parTransId="{9526A980-A338-48A9-B023-586512E2454C}" sibTransId="{29F343D1-F5A9-4228-8A1E-27C36F0CFBDB}"/>
    <dgm:cxn modelId="{95748309-1AA7-46AD-8B2A-B8994670D28E}" type="presOf" srcId="{2AEE269C-9BEE-48D2-8BED-630BC1276EBD}" destId="{58CE6D42-9BDD-4428-9BB3-FBBC3A01301E}" srcOrd="1" destOrd="0" presId="urn:microsoft.com/office/officeart/2008/layout/HorizontalMultiLevelHierarchy"/>
    <dgm:cxn modelId="{85997AF1-3314-4B2E-947C-0BBAC13561EB}" type="presOf" srcId="{ECE08C7E-1731-4D7D-B8E5-30DE46A5C3FB}" destId="{6B17B047-0E1F-4207-96E3-59B3123F6640}" srcOrd="0" destOrd="0" presId="urn:microsoft.com/office/officeart/2008/layout/HorizontalMultiLevelHierarchy"/>
    <dgm:cxn modelId="{4500196C-6F30-4891-BBB3-BA30C28B0FBB}" type="presOf" srcId="{2C03E540-AECC-4F81-8669-F9503B1D2765}" destId="{0CC1EB9D-8038-4FC2-B779-244E39D24477}" srcOrd="1" destOrd="0" presId="urn:microsoft.com/office/officeart/2008/layout/HorizontalMultiLevelHierarchy"/>
    <dgm:cxn modelId="{BC2A5579-8CF4-4789-BDA0-81EAF898FE93}" srcId="{D63F88C3-1949-42AF-9846-6B848B416780}" destId="{693020D5-D53A-45EA-9B1F-3B9448AECBED}" srcOrd="0" destOrd="0" parTransId="{051DC57C-8015-47FF-A738-87E7634F4B8E}" sibTransId="{FBB86CD6-38B2-4B6E-8A00-1B349262A8DA}"/>
    <dgm:cxn modelId="{535BCBEB-6C97-428A-8059-8F91253C97F3}" type="presOf" srcId="{A74064B7-2892-411F-B881-E977703EA21E}" destId="{1FAA8FB5-0E62-44EE-BD67-86A36851E67E}" srcOrd="0" destOrd="0" presId="urn:microsoft.com/office/officeart/2008/layout/HorizontalMultiLevelHierarchy"/>
    <dgm:cxn modelId="{12C13DE0-3684-4D13-AFA2-0FBA66237A22}" type="presOf" srcId="{D63F88C3-1949-42AF-9846-6B848B416780}" destId="{BC193307-43A8-4F6B-BB70-1001AA392529}" srcOrd="0" destOrd="0" presId="urn:microsoft.com/office/officeart/2008/layout/HorizontalMultiLevelHierarchy"/>
    <dgm:cxn modelId="{66F5C637-FF20-40E3-A3A3-7CE4E070F999}" srcId="{D63F88C3-1949-42AF-9846-6B848B416780}" destId="{D1926876-ADC7-42BA-97B5-F1DB56BF4335}" srcOrd="1" destOrd="0" parTransId="{2AEE269C-9BEE-48D2-8BED-630BC1276EBD}" sibTransId="{EFB6336F-BF05-4E32-98E7-708D76C10D82}"/>
    <dgm:cxn modelId="{78880926-A27C-4C64-B8F3-0D7D55DB3F74}" type="presOf" srcId="{2C03E540-AECC-4F81-8669-F9503B1D2765}" destId="{65ADF450-AEEE-48F2-B026-529BCADEAB0C}" srcOrd="0" destOrd="0" presId="urn:microsoft.com/office/officeart/2008/layout/HorizontalMultiLevelHierarchy"/>
    <dgm:cxn modelId="{CC853641-9B28-4B34-ADF1-A76B609D5034}" type="presOf" srcId="{85BE0AA0-E28D-4938-A4A7-209C42BE711A}" destId="{B62B3688-87F4-42A4-8408-828ECD32CE93}" srcOrd="0" destOrd="0" presId="urn:microsoft.com/office/officeart/2008/layout/HorizontalMultiLevelHierarchy"/>
    <dgm:cxn modelId="{EEEDFD70-9CDF-449E-9C7E-D8C7CD0A9B84}" type="presOf" srcId="{051DC57C-8015-47FF-A738-87E7634F4B8E}" destId="{EAE9EA8B-B7D5-4D0A-98A9-1CA96D643943}" srcOrd="0" destOrd="0" presId="urn:microsoft.com/office/officeart/2008/layout/HorizontalMultiLevelHierarchy"/>
    <dgm:cxn modelId="{89FD9258-AC8B-4507-9A48-5A8DC53BFA27}" type="presOf" srcId="{F7EC4B4C-9A4D-4930-A051-061081B1596A}" destId="{0F29B792-258B-4BC2-8C85-AFB52D9AB37D}" srcOrd="0" destOrd="0" presId="urn:microsoft.com/office/officeart/2008/layout/HorizontalMultiLevelHierarchy"/>
    <dgm:cxn modelId="{2F01D068-E8D0-46D3-BEDB-683DE083F3B0}" type="presOf" srcId="{9BB5A1CA-14FE-463C-8EEF-B0CE43577425}" destId="{C6CAD4EA-B33C-4F82-A2A0-6F7921116300}" srcOrd="1" destOrd="0" presId="urn:microsoft.com/office/officeart/2008/layout/HorizontalMultiLevelHierarchy"/>
    <dgm:cxn modelId="{DFC7420D-51B2-45DC-82A2-0666672E3234}" type="presOf" srcId="{9D7CED9C-CBFD-40AA-818D-856C573A87F8}" destId="{889E08B9-7EFE-4EFE-BABC-22CC17A87954}" srcOrd="0" destOrd="0" presId="urn:microsoft.com/office/officeart/2008/layout/HorizontalMultiLevelHierarchy"/>
    <dgm:cxn modelId="{F7F0F5DE-72E7-4F9A-9BFB-BA0270CBAA40}" type="presOf" srcId="{E760D62A-2A06-44CE-84B2-8BED263976F6}" destId="{BE0A4D6D-8B86-4906-8ACB-4E0E031AF729}" srcOrd="0" destOrd="0" presId="urn:microsoft.com/office/officeart/2008/layout/HorizontalMultiLevelHierarchy"/>
    <dgm:cxn modelId="{B8855771-3AE8-4C8D-A8F0-8DB0FCDC2AE5}" type="presOf" srcId="{D1926876-ADC7-42BA-97B5-F1DB56BF4335}" destId="{7501059F-F0B8-403A-8013-15CDC1CFA329}" srcOrd="0" destOrd="0" presId="urn:microsoft.com/office/officeart/2008/layout/HorizontalMultiLevelHierarchy"/>
    <dgm:cxn modelId="{5C69F030-713B-41B5-A717-CEC8B29197B2}" srcId="{8E74EBE0-9A75-44F5-9BAC-B2898C34CE59}" destId="{D63F88C3-1949-42AF-9846-6B848B416780}" srcOrd="0" destOrd="0" parTransId="{8A5F3B4E-5428-4484-8984-10CAD6E0B5F4}" sibTransId="{DD482041-536C-4495-918A-9533BE2258E7}"/>
    <dgm:cxn modelId="{42184044-67E3-4E9B-8F39-840A555ACBD4}" type="presOf" srcId="{051DC57C-8015-47FF-A738-87E7634F4B8E}" destId="{0BB376A3-A2A9-4EED-88E2-94C5415788DE}" srcOrd="1" destOrd="0" presId="urn:microsoft.com/office/officeart/2008/layout/HorizontalMultiLevelHierarchy"/>
    <dgm:cxn modelId="{6E5963F1-4E5C-483E-80E1-1CD52BC03EE8}" type="presOf" srcId="{F4709253-1FAC-41EF-B8AF-7D3A3C1E3A35}" destId="{F09B0A75-A9DA-4986-9583-72CCBCC179C5}" srcOrd="0" destOrd="0" presId="urn:microsoft.com/office/officeart/2008/layout/HorizontalMultiLevelHierarchy"/>
    <dgm:cxn modelId="{8AA511DA-649D-4AA9-88B1-23727768AB92}" srcId="{D63F88C3-1949-42AF-9846-6B848B416780}" destId="{9D7CED9C-CBFD-40AA-818D-856C573A87F8}" srcOrd="2" destOrd="0" parTransId="{5D06754D-C703-4C20-9DCC-4EFF4E6F89EA}" sibTransId="{6B405D8C-73C5-4806-884E-E51389D15AEA}"/>
    <dgm:cxn modelId="{5FFCDF3E-C018-49E6-963E-49AE84D7C5BB}" type="presOf" srcId="{5D06754D-C703-4C20-9DCC-4EFF4E6F89EA}" destId="{5C7C3EBC-3978-4AEE-98E6-53D7E13E26B3}" srcOrd="1" destOrd="0" presId="urn:microsoft.com/office/officeart/2008/layout/HorizontalMultiLevelHierarchy"/>
    <dgm:cxn modelId="{E8C69611-B70B-4FC4-B214-8201237E4588}" type="presOf" srcId="{8E74EBE0-9A75-44F5-9BAC-B2898C34CE59}" destId="{AD1E5873-7609-49DA-BC12-E7516A283175}" srcOrd="0" destOrd="0" presId="urn:microsoft.com/office/officeart/2008/layout/HorizontalMultiLevelHierarchy"/>
    <dgm:cxn modelId="{8B0A33AF-8429-46B0-B299-C2A38EACBA03}" srcId="{D63F88C3-1949-42AF-9846-6B848B416780}" destId="{ECE08C7E-1731-4D7D-B8E5-30DE46A5C3FB}" srcOrd="3" destOrd="0" parTransId="{F4709253-1FAC-41EF-B8AF-7D3A3C1E3A35}" sibTransId="{BA4CD809-F3DC-448E-B019-D463A9E9E23F}"/>
    <dgm:cxn modelId="{DBCC26AD-381F-42D1-9BE7-2156FCC187F0}" type="presOf" srcId="{85BE0AA0-E28D-4938-A4A7-209C42BE711A}" destId="{D375501B-26A2-4757-B113-BC62B30C8D88}" srcOrd="1" destOrd="0" presId="urn:microsoft.com/office/officeart/2008/layout/HorizontalMultiLevelHierarchy"/>
    <dgm:cxn modelId="{00C80F48-026D-420E-BF3D-B05B25B3965B}" type="presOf" srcId="{693020D5-D53A-45EA-9B1F-3B9448AECBED}" destId="{57E423B3-2400-4082-AAF5-2EE46B889EA1}" srcOrd="0" destOrd="0" presId="urn:microsoft.com/office/officeart/2008/layout/HorizontalMultiLevelHierarchy"/>
    <dgm:cxn modelId="{8CE91C72-B1C3-4DCC-96B2-D1588A2E395E}" type="presOf" srcId="{5D06754D-C703-4C20-9DCC-4EFF4E6F89EA}" destId="{6DD8F6D3-4293-403A-9BC0-54EB05B8E8D2}" srcOrd="0" destOrd="0" presId="urn:microsoft.com/office/officeart/2008/layout/HorizontalMultiLevelHierarchy"/>
    <dgm:cxn modelId="{B6EEAB85-60EF-4E8C-83DA-E58816F6AC40}" srcId="{D63F88C3-1949-42AF-9846-6B848B416780}" destId="{E760D62A-2A06-44CE-84B2-8BED263976F6}" srcOrd="4" destOrd="0" parTransId="{2C03E540-AECC-4F81-8669-F9503B1D2765}" sibTransId="{9F5F4A52-2363-4D30-A695-3C3957B6F6E0}"/>
    <dgm:cxn modelId="{809DA227-D383-4EDE-8425-DADEB879EB2B}" srcId="{D63F88C3-1949-42AF-9846-6B848B416780}" destId="{F7EC4B4C-9A4D-4930-A051-061081B1596A}" srcOrd="7" destOrd="0" parTransId="{9BB5A1CA-14FE-463C-8EEF-B0CE43577425}" sibTransId="{B8F26147-6108-4F59-8F0F-8929DA38C9A1}"/>
    <dgm:cxn modelId="{065E2585-CD09-4DE7-BB97-9E5DEADF313D}" type="presOf" srcId="{F4709253-1FAC-41EF-B8AF-7D3A3C1E3A35}" destId="{CD644ECB-B5C4-4690-B321-26C43F2A92CF}" srcOrd="1" destOrd="0" presId="urn:microsoft.com/office/officeart/2008/layout/HorizontalMultiLevelHierarchy"/>
    <dgm:cxn modelId="{0DB75F93-55CA-41BB-A067-425CDE62C5CE}" type="presOf" srcId="{2AEE269C-9BEE-48D2-8BED-630BC1276EBD}" destId="{861B2BA8-B374-463F-A5A9-32309A0B6D87}" srcOrd="0" destOrd="0" presId="urn:microsoft.com/office/officeart/2008/layout/HorizontalMultiLevelHierarchy"/>
    <dgm:cxn modelId="{33D18B5A-54B6-42D7-91A1-6AEACC8F7D16}" type="presOf" srcId="{9BB5A1CA-14FE-463C-8EEF-B0CE43577425}" destId="{23A4093A-B97B-4625-A825-2083965C41F8}" srcOrd="0" destOrd="0" presId="urn:microsoft.com/office/officeart/2008/layout/HorizontalMultiLevelHierarchy"/>
    <dgm:cxn modelId="{F84759A5-0DC3-48DA-889D-24AC1450892D}" type="presOf" srcId="{9526A980-A338-48A9-B023-586512E2454C}" destId="{67599A56-91FE-4974-AF23-271CF0A3ED0B}" srcOrd="1" destOrd="0" presId="urn:microsoft.com/office/officeart/2008/layout/HorizontalMultiLevelHierarchy"/>
    <dgm:cxn modelId="{BD7D47F0-FEBC-4E8F-8D67-C5349FDBED62}" type="presParOf" srcId="{AD1E5873-7609-49DA-BC12-E7516A283175}" destId="{00A477F0-CEE3-41FF-820F-0AF03C71ADAE}" srcOrd="0" destOrd="0" presId="urn:microsoft.com/office/officeart/2008/layout/HorizontalMultiLevelHierarchy"/>
    <dgm:cxn modelId="{2CADD9E0-F2A0-4664-BC8D-A806C2ED101C}" type="presParOf" srcId="{00A477F0-CEE3-41FF-820F-0AF03C71ADAE}" destId="{BC193307-43A8-4F6B-BB70-1001AA392529}" srcOrd="0" destOrd="0" presId="urn:microsoft.com/office/officeart/2008/layout/HorizontalMultiLevelHierarchy"/>
    <dgm:cxn modelId="{01BB2A3A-E0D9-4C32-84D2-0C07D1833235}" type="presParOf" srcId="{00A477F0-CEE3-41FF-820F-0AF03C71ADAE}" destId="{B8E97C87-105F-4016-ABF2-D5E96DBAD756}" srcOrd="1" destOrd="0" presId="urn:microsoft.com/office/officeart/2008/layout/HorizontalMultiLevelHierarchy"/>
    <dgm:cxn modelId="{F1D18E33-5667-4FEE-8543-94539ECEBC90}" type="presParOf" srcId="{B8E97C87-105F-4016-ABF2-D5E96DBAD756}" destId="{EAE9EA8B-B7D5-4D0A-98A9-1CA96D643943}" srcOrd="0" destOrd="0" presId="urn:microsoft.com/office/officeart/2008/layout/HorizontalMultiLevelHierarchy"/>
    <dgm:cxn modelId="{956B6D59-8394-4480-B30A-E7894D101761}" type="presParOf" srcId="{EAE9EA8B-B7D5-4D0A-98A9-1CA96D643943}" destId="{0BB376A3-A2A9-4EED-88E2-94C5415788DE}" srcOrd="0" destOrd="0" presId="urn:microsoft.com/office/officeart/2008/layout/HorizontalMultiLevelHierarchy"/>
    <dgm:cxn modelId="{BFB50BFE-0A4E-44F0-AFF5-A47F2D70EB4A}" type="presParOf" srcId="{B8E97C87-105F-4016-ABF2-D5E96DBAD756}" destId="{C1BA4E76-E16F-4FB5-A42D-022C61AB252F}" srcOrd="1" destOrd="0" presId="urn:microsoft.com/office/officeart/2008/layout/HorizontalMultiLevelHierarchy"/>
    <dgm:cxn modelId="{5BA753BA-18FA-4309-98A1-2B470EA526B1}" type="presParOf" srcId="{C1BA4E76-E16F-4FB5-A42D-022C61AB252F}" destId="{57E423B3-2400-4082-AAF5-2EE46B889EA1}" srcOrd="0" destOrd="0" presId="urn:microsoft.com/office/officeart/2008/layout/HorizontalMultiLevelHierarchy"/>
    <dgm:cxn modelId="{2D219A2D-E6D9-43F4-B003-94B00440FDE2}" type="presParOf" srcId="{C1BA4E76-E16F-4FB5-A42D-022C61AB252F}" destId="{374E2046-3F01-4711-ADA2-3C02343A6157}" srcOrd="1" destOrd="0" presId="urn:microsoft.com/office/officeart/2008/layout/HorizontalMultiLevelHierarchy"/>
    <dgm:cxn modelId="{E3E482BD-44FE-4816-9030-98387561D253}" type="presParOf" srcId="{B8E97C87-105F-4016-ABF2-D5E96DBAD756}" destId="{861B2BA8-B374-463F-A5A9-32309A0B6D87}" srcOrd="2" destOrd="0" presId="urn:microsoft.com/office/officeart/2008/layout/HorizontalMultiLevelHierarchy"/>
    <dgm:cxn modelId="{BCAAF7AE-A766-42E6-B495-882E0E87A20A}" type="presParOf" srcId="{861B2BA8-B374-463F-A5A9-32309A0B6D87}" destId="{58CE6D42-9BDD-4428-9BB3-FBBC3A01301E}" srcOrd="0" destOrd="0" presId="urn:microsoft.com/office/officeart/2008/layout/HorizontalMultiLevelHierarchy"/>
    <dgm:cxn modelId="{F57D96AE-4D4B-4601-8A36-DD51500BEEA9}" type="presParOf" srcId="{B8E97C87-105F-4016-ABF2-D5E96DBAD756}" destId="{FF954806-A4FE-4B0F-B140-599824D67B35}" srcOrd="3" destOrd="0" presId="urn:microsoft.com/office/officeart/2008/layout/HorizontalMultiLevelHierarchy"/>
    <dgm:cxn modelId="{FC16BE29-1725-415A-BE1F-11563E3E31C1}" type="presParOf" srcId="{FF954806-A4FE-4B0F-B140-599824D67B35}" destId="{7501059F-F0B8-403A-8013-15CDC1CFA329}" srcOrd="0" destOrd="0" presId="urn:microsoft.com/office/officeart/2008/layout/HorizontalMultiLevelHierarchy"/>
    <dgm:cxn modelId="{F8C9A7FB-68B2-4E14-88F5-2FA98C281B7C}" type="presParOf" srcId="{FF954806-A4FE-4B0F-B140-599824D67B35}" destId="{45F2BCA8-9822-4751-BB79-3C97F7C12A72}" srcOrd="1" destOrd="0" presId="urn:microsoft.com/office/officeart/2008/layout/HorizontalMultiLevelHierarchy"/>
    <dgm:cxn modelId="{DF3DA36E-6C0F-48C3-A2E2-E37E3974885E}" type="presParOf" srcId="{B8E97C87-105F-4016-ABF2-D5E96DBAD756}" destId="{6DD8F6D3-4293-403A-9BC0-54EB05B8E8D2}" srcOrd="4" destOrd="0" presId="urn:microsoft.com/office/officeart/2008/layout/HorizontalMultiLevelHierarchy"/>
    <dgm:cxn modelId="{4E9D96AC-CCE9-44BE-A352-430990CEB7DA}" type="presParOf" srcId="{6DD8F6D3-4293-403A-9BC0-54EB05B8E8D2}" destId="{5C7C3EBC-3978-4AEE-98E6-53D7E13E26B3}" srcOrd="0" destOrd="0" presId="urn:microsoft.com/office/officeart/2008/layout/HorizontalMultiLevelHierarchy"/>
    <dgm:cxn modelId="{A137DE69-A0B4-456D-AF36-AE4459EFBC90}" type="presParOf" srcId="{B8E97C87-105F-4016-ABF2-D5E96DBAD756}" destId="{477FDCAA-F09D-4D4F-A923-E23F37AD4D2A}" srcOrd="5" destOrd="0" presId="urn:microsoft.com/office/officeart/2008/layout/HorizontalMultiLevelHierarchy"/>
    <dgm:cxn modelId="{D8CFEB04-3F01-42D8-BF17-9D834440F46E}" type="presParOf" srcId="{477FDCAA-F09D-4D4F-A923-E23F37AD4D2A}" destId="{889E08B9-7EFE-4EFE-BABC-22CC17A87954}" srcOrd="0" destOrd="0" presId="urn:microsoft.com/office/officeart/2008/layout/HorizontalMultiLevelHierarchy"/>
    <dgm:cxn modelId="{6927DA99-B312-4CFA-AD9F-7B0EED4510C5}" type="presParOf" srcId="{477FDCAA-F09D-4D4F-A923-E23F37AD4D2A}" destId="{B6D77990-1459-437C-9F93-8309181C334C}" srcOrd="1" destOrd="0" presId="urn:microsoft.com/office/officeart/2008/layout/HorizontalMultiLevelHierarchy"/>
    <dgm:cxn modelId="{2B5E28C5-7E3E-442D-9F51-93E3DAC021D8}" type="presParOf" srcId="{B8E97C87-105F-4016-ABF2-D5E96DBAD756}" destId="{F09B0A75-A9DA-4986-9583-72CCBCC179C5}" srcOrd="6" destOrd="0" presId="urn:microsoft.com/office/officeart/2008/layout/HorizontalMultiLevelHierarchy"/>
    <dgm:cxn modelId="{21BF72FC-AED0-430E-8470-6F08A06AA72A}" type="presParOf" srcId="{F09B0A75-A9DA-4986-9583-72CCBCC179C5}" destId="{CD644ECB-B5C4-4690-B321-26C43F2A92CF}" srcOrd="0" destOrd="0" presId="urn:microsoft.com/office/officeart/2008/layout/HorizontalMultiLevelHierarchy"/>
    <dgm:cxn modelId="{CD04A3D5-26BA-4CB8-AF88-15E27725F6BF}" type="presParOf" srcId="{B8E97C87-105F-4016-ABF2-D5E96DBAD756}" destId="{0FCC64EE-04A4-4900-97E9-EDF2FC734F41}" srcOrd="7" destOrd="0" presId="urn:microsoft.com/office/officeart/2008/layout/HorizontalMultiLevelHierarchy"/>
    <dgm:cxn modelId="{80DA976B-C603-48A6-9F3C-6B4FE28BD80D}" type="presParOf" srcId="{0FCC64EE-04A4-4900-97E9-EDF2FC734F41}" destId="{6B17B047-0E1F-4207-96E3-59B3123F6640}" srcOrd="0" destOrd="0" presId="urn:microsoft.com/office/officeart/2008/layout/HorizontalMultiLevelHierarchy"/>
    <dgm:cxn modelId="{C0CA2354-358F-44FB-99BD-4A461FE4D923}" type="presParOf" srcId="{0FCC64EE-04A4-4900-97E9-EDF2FC734F41}" destId="{099FCC37-2E5A-4ABB-B49F-508B764C1E6C}" srcOrd="1" destOrd="0" presId="urn:microsoft.com/office/officeart/2008/layout/HorizontalMultiLevelHierarchy"/>
    <dgm:cxn modelId="{741E5B52-57ED-4D89-A13B-38A173838914}" type="presParOf" srcId="{B8E97C87-105F-4016-ABF2-D5E96DBAD756}" destId="{65ADF450-AEEE-48F2-B026-529BCADEAB0C}" srcOrd="8" destOrd="0" presId="urn:microsoft.com/office/officeart/2008/layout/HorizontalMultiLevelHierarchy"/>
    <dgm:cxn modelId="{B91839AD-9308-43BB-98BD-F2688BA9DD74}" type="presParOf" srcId="{65ADF450-AEEE-48F2-B026-529BCADEAB0C}" destId="{0CC1EB9D-8038-4FC2-B779-244E39D24477}" srcOrd="0" destOrd="0" presId="urn:microsoft.com/office/officeart/2008/layout/HorizontalMultiLevelHierarchy"/>
    <dgm:cxn modelId="{D9B73FC7-ED81-486D-8BE9-D4F255701861}" type="presParOf" srcId="{B8E97C87-105F-4016-ABF2-D5E96DBAD756}" destId="{14DB4E47-7E0D-4925-B896-F5A43C82346C}" srcOrd="9" destOrd="0" presId="urn:microsoft.com/office/officeart/2008/layout/HorizontalMultiLevelHierarchy"/>
    <dgm:cxn modelId="{AFB25F26-A7E2-4441-A340-C8915AED9DF8}" type="presParOf" srcId="{14DB4E47-7E0D-4925-B896-F5A43C82346C}" destId="{BE0A4D6D-8B86-4906-8ACB-4E0E031AF729}" srcOrd="0" destOrd="0" presId="urn:microsoft.com/office/officeart/2008/layout/HorizontalMultiLevelHierarchy"/>
    <dgm:cxn modelId="{31695F3A-9C60-411E-B9A7-7F685DAEE639}" type="presParOf" srcId="{14DB4E47-7E0D-4925-B896-F5A43C82346C}" destId="{F9527090-0C2E-4FE9-92A2-5ACB86C7E0E2}" srcOrd="1" destOrd="0" presId="urn:microsoft.com/office/officeart/2008/layout/HorizontalMultiLevelHierarchy"/>
    <dgm:cxn modelId="{8D440633-592F-4AF0-8F39-BAA8C4410553}" type="presParOf" srcId="{B8E97C87-105F-4016-ABF2-D5E96DBAD756}" destId="{E5EA6365-C6D5-4860-B47A-3C863BCB922F}" srcOrd="10" destOrd="0" presId="urn:microsoft.com/office/officeart/2008/layout/HorizontalMultiLevelHierarchy"/>
    <dgm:cxn modelId="{C3C09A6B-9998-4048-8190-61CC3338B76B}" type="presParOf" srcId="{E5EA6365-C6D5-4860-B47A-3C863BCB922F}" destId="{67599A56-91FE-4974-AF23-271CF0A3ED0B}" srcOrd="0" destOrd="0" presId="urn:microsoft.com/office/officeart/2008/layout/HorizontalMultiLevelHierarchy"/>
    <dgm:cxn modelId="{87ACEE6A-CD19-4D01-B2F1-CCC78BAD82C7}" type="presParOf" srcId="{B8E97C87-105F-4016-ABF2-D5E96DBAD756}" destId="{0C3BB6F8-6DCB-45B7-AB94-AF23C167FFCC}" srcOrd="11" destOrd="0" presId="urn:microsoft.com/office/officeart/2008/layout/HorizontalMultiLevelHierarchy"/>
    <dgm:cxn modelId="{6E732B85-C9F4-487B-94E9-E413099F82D9}" type="presParOf" srcId="{0C3BB6F8-6DCB-45B7-AB94-AF23C167FFCC}" destId="{1FAA8FB5-0E62-44EE-BD67-86A36851E67E}" srcOrd="0" destOrd="0" presId="urn:microsoft.com/office/officeart/2008/layout/HorizontalMultiLevelHierarchy"/>
    <dgm:cxn modelId="{EFB1C857-8ACD-4C4E-A55D-9BF3854EDA9D}" type="presParOf" srcId="{0C3BB6F8-6DCB-45B7-AB94-AF23C167FFCC}" destId="{666323A4-20CB-4C4B-885B-905A11C0A0BE}" srcOrd="1" destOrd="0" presId="urn:microsoft.com/office/officeart/2008/layout/HorizontalMultiLevelHierarchy"/>
    <dgm:cxn modelId="{7EF95D33-8073-4BC9-A439-B24F3D37788D}" type="presParOf" srcId="{B8E97C87-105F-4016-ABF2-D5E96DBAD756}" destId="{B62B3688-87F4-42A4-8408-828ECD32CE93}" srcOrd="12" destOrd="0" presId="urn:microsoft.com/office/officeart/2008/layout/HorizontalMultiLevelHierarchy"/>
    <dgm:cxn modelId="{7CB5E99E-E4E0-4F1D-A880-953DD0A84ED7}" type="presParOf" srcId="{B62B3688-87F4-42A4-8408-828ECD32CE93}" destId="{D375501B-26A2-4757-B113-BC62B30C8D88}" srcOrd="0" destOrd="0" presId="urn:microsoft.com/office/officeart/2008/layout/HorizontalMultiLevelHierarchy"/>
    <dgm:cxn modelId="{A93AB939-CC65-4D7E-B0EA-D21C21BE1C41}" type="presParOf" srcId="{B8E97C87-105F-4016-ABF2-D5E96DBAD756}" destId="{2837B2F4-55BB-40FC-8A72-C26E85096FA8}" srcOrd="13" destOrd="0" presId="urn:microsoft.com/office/officeart/2008/layout/HorizontalMultiLevelHierarchy"/>
    <dgm:cxn modelId="{E3D14E87-3413-4985-B089-C88922D43398}" type="presParOf" srcId="{2837B2F4-55BB-40FC-8A72-C26E85096FA8}" destId="{358CC180-6E86-441A-8351-C0CD8FC878B8}" srcOrd="0" destOrd="0" presId="urn:microsoft.com/office/officeart/2008/layout/HorizontalMultiLevelHierarchy"/>
    <dgm:cxn modelId="{C43F213E-B594-4F0E-9401-56DB949C647F}" type="presParOf" srcId="{2837B2F4-55BB-40FC-8A72-C26E85096FA8}" destId="{D31E7C3C-9D18-4059-BB7E-28F2B624FDE1}" srcOrd="1" destOrd="0" presId="urn:microsoft.com/office/officeart/2008/layout/HorizontalMultiLevelHierarchy"/>
    <dgm:cxn modelId="{F99D34FC-1172-426D-A154-8BF0ACBD676B}" type="presParOf" srcId="{B8E97C87-105F-4016-ABF2-D5E96DBAD756}" destId="{23A4093A-B97B-4625-A825-2083965C41F8}" srcOrd="14" destOrd="0" presId="urn:microsoft.com/office/officeart/2008/layout/HorizontalMultiLevelHierarchy"/>
    <dgm:cxn modelId="{F4051A5E-1178-47D2-A7BF-95492F9A9393}" type="presParOf" srcId="{23A4093A-B97B-4625-A825-2083965C41F8}" destId="{C6CAD4EA-B33C-4F82-A2A0-6F7921116300}" srcOrd="0" destOrd="0" presId="urn:microsoft.com/office/officeart/2008/layout/HorizontalMultiLevelHierarchy"/>
    <dgm:cxn modelId="{D9039871-B298-4882-9DA8-39218FB2390B}" type="presParOf" srcId="{B8E97C87-105F-4016-ABF2-D5E96DBAD756}" destId="{ADE770D9-B80D-47B0-9E35-007301402551}" srcOrd="15" destOrd="0" presId="urn:microsoft.com/office/officeart/2008/layout/HorizontalMultiLevelHierarchy"/>
    <dgm:cxn modelId="{5FB390BE-10F9-44E0-8017-501618B7F828}" type="presParOf" srcId="{ADE770D9-B80D-47B0-9E35-007301402551}" destId="{0F29B792-258B-4BC2-8C85-AFB52D9AB37D}" srcOrd="0" destOrd="0" presId="urn:microsoft.com/office/officeart/2008/layout/HorizontalMultiLevelHierarchy"/>
    <dgm:cxn modelId="{A21547E3-E9CB-455B-B875-79FEBAA934B2}" type="presParOf" srcId="{ADE770D9-B80D-47B0-9E35-007301402551}" destId="{8F9A33ED-E32E-45ED-ABA2-8A268FBF107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9EA947-CA1A-4B90-B4E2-3D2D4267B81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CC6DD1C-88D6-478E-8B76-E84BF5A63125}">
      <dgm:prSet phldrT="[ข้อความ]" custT="1"/>
      <dgm:spPr/>
      <dgm:t>
        <a:bodyPr/>
        <a:lstStyle/>
        <a:p>
          <a:r>
            <a:rPr lang="th-TH" sz="24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พนักงานมหาวิทยาลัย   28 คน </a:t>
          </a:r>
        </a:p>
      </dgm:t>
    </dgm:pt>
    <dgm:pt modelId="{F237C7B1-45A8-4BFC-AC1C-65BA5592C426}" type="parTrans" cxnId="{9805C32A-3806-4966-B576-E93BB130F887}">
      <dgm:prSet/>
      <dgm:spPr/>
      <dgm:t>
        <a:bodyPr/>
        <a:lstStyle/>
        <a:p>
          <a:endParaRPr lang="th-TH"/>
        </a:p>
      </dgm:t>
    </dgm:pt>
    <dgm:pt modelId="{63B29D30-8016-46C0-AC31-9D9B1E52D4D9}" type="sibTrans" cxnId="{9805C32A-3806-4966-B576-E93BB130F887}">
      <dgm:prSet/>
      <dgm:spPr/>
      <dgm:t>
        <a:bodyPr/>
        <a:lstStyle/>
        <a:p>
          <a:endParaRPr lang="th-TH"/>
        </a:p>
      </dgm:t>
    </dgm:pt>
    <dgm:pt modelId="{28F296F3-2E11-40AA-93F4-100265D73383}">
      <dgm:prSet phldrT="[ข้อความ]" custT="1"/>
      <dgm:spPr/>
      <dgm:t>
        <a:bodyPr/>
        <a:lstStyle/>
        <a:p>
          <a:r>
            <a:rPr lang="th-TH" sz="28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ลูกจ้างประจำ  1 คน</a:t>
          </a:r>
        </a:p>
      </dgm:t>
    </dgm:pt>
    <dgm:pt modelId="{1733F0EC-9B3B-4F2E-A6FD-E2F245E16BF5}" type="parTrans" cxnId="{95A48576-09BC-4905-841E-415EF025FEA5}">
      <dgm:prSet/>
      <dgm:spPr/>
      <dgm:t>
        <a:bodyPr/>
        <a:lstStyle/>
        <a:p>
          <a:endParaRPr lang="th-TH"/>
        </a:p>
      </dgm:t>
    </dgm:pt>
    <dgm:pt modelId="{917B0130-F1C2-477F-AC38-8C3A0CA4D4B5}" type="sibTrans" cxnId="{95A48576-09BC-4905-841E-415EF025FEA5}">
      <dgm:prSet/>
      <dgm:spPr/>
      <dgm:t>
        <a:bodyPr/>
        <a:lstStyle/>
        <a:p>
          <a:endParaRPr lang="th-TH"/>
        </a:p>
      </dgm:t>
    </dgm:pt>
    <dgm:pt modelId="{26C0A47E-0C78-4350-A9B5-5C2938287885}">
      <dgm:prSet phldrT="[ข้อความ]" custT="1"/>
      <dgm:spPr/>
      <dgm:t>
        <a:bodyPr/>
        <a:lstStyle/>
        <a:p>
          <a:r>
            <a:rPr lang="th-TH" sz="24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ลูกจ้างชั่วคราว  31 คน </a:t>
          </a:r>
        </a:p>
      </dgm:t>
    </dgm:pt>
    <dgm:pt modelId="{5425A7A2-1B4E-4442-AEAD-9F23E3085473}" type="parTrans" cxnId="{48D1C5A1-83F3-47EF-B10A-1CC3EBCBD1DB}">
      <dgm:prSet/>
      <dgm:spPr/>
      <dgm:t>
        <a:bodyPr/>
        <a:lstStyle/>
        <a:p>
          <a:endParaRPr lang="th-TH"/>
        </a:p>
      </dgm:t>
    </dgm:pt>
    <dgm:pt modelId="{011C251E-5940-4350-86E4-2D95B7FAF2D7}" type="sibTrans" cxnId="{48D1C5A1-83F3-47EF-B10A-1CC3EBCBD1DB}">
      <dgm:prSet/>
      <dgm:spPr/>
      <dgm:t>
        <a:bodyPr/>
        <a:lstStyle/>
        <a:p>
          <a:endParaRPr lang="th-TH"/>
        </a:p>
      </dgm:t>
    </dgm:pt>
    <dgm:pt modelId="{31DA8357-F1CF-49F9-BC55-839318ADDC28}" type="pres">
      <dgm:prSet presAssocID="{A99EA947-CA1A-4B90-B4E2-3D2D4267B81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0E0F9921-2EBE-4008-81BE-A52877DA8BC9}" type="pres">
      <dgm:prSet presAssocID="{6CC6DD1C-88D6-478E-8B76-E84BF5A63125}" presName="Accent1" presStyleCnt="0"/>
      <dgm:spPr/>
    </dgm:pt>
    <dgm:pt modelId="{9DAFDA39-F487-4506-9857-23FA93FFC15B}" type="pres">
      <dgm:prSet presAssocID="{6CC6DD1C-88D6-478E-8B76-E84BF5A63125}" presName="Accent" presStyleLbl="node1" presStyleIdx="0" presStyleCnt="3"/>
      <dgm:spPr>
        <a:solidFill>
          <a:schemeClr val="accent2"/>
        </a:solidFill>
      </dgm:spPr>
    </dgm:pt>
    <dgm:pt modelId="{B0EEB233-5B1F-4EE5-BB77-9FA0E4173BA6}" type="pres">
      <dgm:prSet presAssocID="{6CC6DD1C-88D6-478E-8B76-E84BF5A63125}" presName="Parent1" presStyleLbl="revTx" presStyleIdx="0" presStyleCnt="3" custLinFactNeighborY="-28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8EDACFE-4CD1-4D18-9E0E-B7AD673C792D}" type="pres">
      <dgm:prSet presAssocID="{28F296F3-2E11-40AA-93F4-100265D73383}" presName="Accent2" presStyleCnt="0"/>
      <dgm:spPr/>
    </dgm:pt>
    <dgm:pt modelId="{CB441A83-0D2B-482A-926E-CB6C28B0624E}" type="pres">
      <dgm:prSet presAssocID="{28F296F3-2E11-40AA-93F4-100265D73383}" presName="Accent" presStyleLbl="node1" presStyleIdx="1" presStyleCnt="3"/>
      <dgm:spPr>
        <a:solidFill>
          <a:srgbClr val="FFFF00"/>
        </a:solidFill>
      </dgm:spPr>
    </dgm:pt>
    <dgm:pt modelId="{A6FB5592-8320-4ADA-AE75-139DBC4C2CF8}" type="pres">
      <dgm:prSet presAssocID="{28F296F3-2E11-40AA-93F4-100265D73383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556175-29AF-4CB0-91B5-282050EC4886}" type="pres">
      <dgm:prSet presAssocID="{26C0A47E-0C78-4350-A9B5-5C2938287885}" presName="Accent3" presStyleCnt="0"/>
      <dgm:spPr/>
    </dgm:pt>
    <dgm:pt modelId="{82FE4B42-69C8-47BE-918D-EED2480DB6FE}" type="pres">
      <dgm:prSet presAssocID="{26C0A47E-0C78-4350-A9B5-5C2938287885}" presName="Accent" presStyleLbl="node1" presStyleIdx="2" presStyleCnt="3"/>
      <dgm:spPr>
        <a:solidFill>
          <a:srgbClr val="00B050"/>
        </a:solidFill>
      </dgm:spPr>
    </dgm:pt>
    <dgm:pt modelId="{7D490FB8-B6CC-489D-9AA3-E14190B8086D}" type="pres">
      <dgm:prSet presAssocID="{26C0A47E-0C78-4350-A9B5-5C293828788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15585FB-2B83-4DC3-A2E3-9F1470C686B0}" type="presOf" srcId="{A99EA947-CA1A-4B90-B4E2-3D2D4267B81E}" destId="{31DA8357-F1CF-49F9-BC55-839318ADDC28}" srcOrd="0" destOrd="0" presId="urn:microsoft.com/office/officeart/2009/layout/CircleArrowProcess"/>
    <dgm:cxn modelId="{95A48576-09BC-4905-841E-415EF025FEA5}" srcId="{A99EA947-CA1A-4B90-B4E2-3D2D4267B81E}" destId="{28F296F3-2E11-40AA-93F4-100265D73383}" srcOrd="1" destOrd="0" parTransId="{1733F0EC-9B3B-4F2E-A6FD-E2F245E16BF5}" sibTransId="{917B0130-F1C2-477F-AC38-8C3A0CA4D4B5}"/>
    <dgm:cxn modelId="{48D1C5A1-83F3-47EF-B10A-1CC3EBCBD1DB}" srcId="{A99EA947-CA1A-4B90-B4E2-3D2D4267B81E}" destId="{26C0A47E-0C78-4350-A9B5-5C2938287885}" srcOrd="2" destOrd="0" parTransId="{5425A7A2-1B4E-4442-AEAD-9F23E3085473}" sibTransId="{011C251E-5940-4350-86E4-2D95B7FAF2D7}"/>
    <dgm:cxn modelId="{DB774E7F-866F-4B85-8B5B-A4A85E6626DA}" type="presOf" srcId="{26C0A47E-0C78-4350-A9B5-5C2938287885}" destId="{7D490FB8-B6CC-489D-9AA3-E14190B8086D}" srcOrd="0" destOrd="0" presId="urn:microsoft.com/office/officeart/2009/layout/CircleArrowProcess"/>
    <dgm:cxn modelId="{B5B34C10-88D6-439F-8000-EBF794B424AA}" type="presOf" srcId="{6CC6DD1C-88D6-478E-8B76-E84BF5A63125}" destId="{B0EEB233-5B1F-4EE5-BB77-9FA0E4173BA6}" srcOrd="0" destOrd="0" presId="urn:microsoft.com/office/officeart/2009/layout/CircleArrowProcess"/>
    <dgm:cxn modelId="{F937B8F1-B89E-408B-8B19-05A97E46E82D}" type="presOf" srcId="{28F296F3-2E11-40AA-93F4-100265D73383}" destId="{A6FB5592-8320-4ADA-AE75-139DBC4C2CF8}" srcOrd="0" destOrd="0" presId="urn:microsoft.com/office/officeart/2009/layout/CircleArrowProcess"/>
    <dgm:cxn modelId="{9805C32A-3806-4966-B576-E93BB130F887}" srcId="{A99EA947-CA1A-4B90-B4E2-3D2D4267B81E}" destId="{6CC6DD1C-88D6-478E-8B76-E84BF5A63125}" srcOrd="0" destOrd="0" parTransId="{F237C7B1-45A8-4BFC-AC1C-65BA5592C426}" sibTransId="{63B29D30-8016-46C0-AC31-9D9B1E52D4D9}"/>
    <dgm:cxn modelId="{1B8A9D5B-E731-4E27-8F18-C7DBEC0241C1}" type="presParOf" srcId="{31DA8357-F1CF-49F9-BC55-839318ADDC28}" destId="{0E0F9921-2EBE-4008-81BE-A52877DA8BC9}" srcOrd="0" destOrd="0" presId="urn:microsoft.com/office/officeart/2009/layout/CircleArrowProcess"/>
    <dgm:cxn modelId="{C94E1C35-257E-434E-8317-4C3CD253D316}" type="presParOf" srcId="{0E0F9921-2EBE-4008-81BE-A52877DA8BC9}" destId="{9DAFDA39-F487-4506-9857-23FA93FFC15B}" srcOrd="0" destOrd="0" presId="urn:microsoft.com/office/officeart/2009/layout/CircleArrowProcess"/>
    <dgm:cxn modelId="{37EA3F2D-4262-40FA-8C8E-233FBA58100A}" type="presParOf" srcId="{31DA8357-F1CF-49F9-BC55-839318ADDC28}" destId="{B0EEB233-5B1F-4EE5-BB77-9FA0E4173BA6}" srcOrd="1" destOrd="0" presId="urn:microsoft.com/office/officeart/2009/layout/CircleArrowProcess"/>
    <dgm:cxn modelId="{68052764-C785-43CE-80A8-258B2C020F43}" type="presParOf" srcId="{31DA8357-F1CF-49F9-BC55-839318ADDC28}" destId="{28EDACFE-4CD1-4D18-9E0E-B7AD673C792D}" srcOrd="2" destOrd="0" presId="urn:microsoft.com/office/officeart/2009/layout/CircleArrowProcess"/>
    <dgm:cxn modelId="{734EDCF9-A751-4362-9110-4CCF522F3A88}" type="presParOf" srcId="{28EDACFE-4CD1-4D18-9E0E-B7AD673C792D}" destId="{CB441A83-0D2B-482A-926E-CB6C28B0624E}" srcOrd="0" destOrd="0" presId="urn:microsoft.com/office/officeart/2009/layout/CircleArrowProcess"/>
    <dgm:cxn modelId="{BAA1A9CB-1767-42F9-9401-ED7E4BE149F3}" type="presParOf" srcId="{31DA8357-F1CF-49F9-BC55-839318ADDC28}" destId="{A6FB5592-8320-4ADA-AE75-139DBC4C2CF8}" srcOrd="3" destOrd="0" presId="urn:microsoft.com/office/officeart/2009/layout/CircleArrowProcess"/>
    <dgm:cxn modelId="{EA436748-E4B3-485B-8796-BD53057B86D0}" type="presParOf" srcId="{31DA8357-F1CF-49F9-BC55-839318ADDC28}" destId="{5F556175-29AF-4CB0-91B5-282050EC4886}" srcOrd="4" destOrd="0" presId="urn:microsoft.com/office/officeart/2009/layout/CircleArrowProcess"/>
    <dgm:cxn modelId="{B28673B2-131F-4280-B15A-5A3B87716EE3}" type="presParOf" srcId="{5F556175-29AF-4CB0-91B5-282050EC4886}" destId="{82FE4B42-69C8-47BE-918D-EED2480DB6FE}" srcOrd="0" destOrd="0" presId="urn:microsoft.com/office/officeart/2009/layout/CircleArrowProcess"/>
    <dgm:cxn modelId="{87546219-C1A1-4631-AE50-5C768F277D99}" type="presParOf" srcId="{31DA8357-F1CF-49F9-BC55-839318ADDC28}" destId="{7D490FB8-B6CC-489D-9AA3-E14190B8086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4093A-B97B-4625-A825-2083965C41F8}">
      <dsp:nvSpPr>
        <dsp:cNvPr id="0" name=""/>
        <dsp:cNvSpPr/>
      </dsp:nvSpPr>
      <dsp:spPr>
        <a:xfrm>
          <a:off x="2171909" y="2606510"/>
          <a:ext cx="349914" cy="2333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957" y="0"/>
              </a:lnTo>
              <a:lnTo>
                <a:pt x="174957" y="2333651"/>
              </a:lnTo>
              <a:lnTo>
                <a:pt x="349914" y="2333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800" b="1" kern="1200"/>
        </a:p>
      </dsp:txBody>
      <dsp:txXfrm>
        <a:off x="2287873" y="3714342"/>
        <a:ext cx="117986" cy="117986"/>
      </dsp:txXfrm>
    </dsp:sp>
    <dsp:sp modelId="{B62B3688-87F4-42A4-8408-828ECD32CE93}">
      <dsp:nvSpPr>
        <dsp:cNvPr id="0" name=""/>
        <dsp:cNvSpPr/>
      </dsp:nvSpPr>
      <dsp:spPr>
        <a:xfrm>
          <a:off x="2171909" y="2606510"/>
          <a:ext cx="349914" cy="1666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957" y="0"/>
              </a:lnTo>
              <a:lnTo>
                <a:pt x="174957" y="1666893"/>
              </a:lnTo>
              <a:lnTo>
                <a:pt x="349914" y="16668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/>
        </a:p>
      </dsp:txBody>
      <dsp:txXfrm>
        <a:off x="2304285" y="3397376"/>
        <a:ext cx="85161" cy="85161"/>
      </dsp:txXfrm>
    </dsp:sp>
    <dsp:sp modelId="{E5EA6365-C6D5-4860-B47A-3C863BCB922F}">
      <dsp:nvSpPr>
        <dsp:cNvPr id="0" name=""/>
        <dsp:cNvSpPr/>
      </dsp:nvSpPr>
      <dsp:spPr>
        <a:xfrm>
          <a:off x="2171909" y="2606510"/>
          <a:ext cx="349914" cy="1000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957" y="0"/>
              </a:lnTo>
              <a:lnTo>
                <a:pt x="174957" y="1000136"/>
              </a:lnTo>
              <a:lnTo>
                <a:pt x="349914" y="10001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/>
        </a:p>
      </dsp:txBody>
      <dsp:txXfrm>
        <a:off x="2320377" y="3080089"/>
        <a:ext cx="52979" cy="52979"/>
      </dsp:txXfrm>
    </dsp:sp>
    <dsp:sp modelId="{65ADF450-AEEE-48F2-B026-529BCADEAB0C}">
      <dsp:nvSpPr>
        <dsp:cNvPr id="0" name=""/>
        <dsp:cNvSpPr/>
      </dsp:nvSpPr>
      <dsp:spPr>
        <a:xfrm>
          <a:off x="2171909" y="2606510"/>
          <a:ext cx="349914" cy="333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4957" y="0"/>
              </a:lnTo>
              <a:lnTo>
                <a:pt x="174957" y="333378"/>
              </a:lnTo>
              <a:lnTo>
                <a:pt x="349914" y="3333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/>
        </a:p>
      </dsp:txBody>
      <dsp:txXfrm>
        <a:off x="2334783" y="2761117"/>
        <a:ext cx="24165" cy="24165"/>
      </dsp:txXfrm>
    </dsp:sp>
    <dsp:sp modelId="{F09B0A75-A9DA-4986-9583-72CCBCC179C5}">
      <dsp:nvSpPr>
        <dsp:cNvPr id="0" name=""/>
        <dsp:cNvSpPr/>
      </dsp:nvSpPr>
      <dsp:spPr>
        <a:xfrm>
          <a:off x="2171909" y="2273131"/>
          <a:ext cx="349914" cy="333378"/>
        </a:xfrm>
        <a:custGeom>
          <a:avLst/>
          <a:gdLst/>
          <a:ahLst/>
          <a:cxnLst/>
          <a:rect l="0" t="0" r="0" b="0"/>
          <a:pathLst>
            <a:path>
              <a:moveTo>
                <a:pt x="0" y="333378"/>
              </a:moveTo>
              <a:lnTo>
                <a:pt x="174957" y="333378"/>
              </a:lnTo>
              <a:lnTo>
                <a:pt x="174957" y="0"/>
              </a:lnTo>
              <a:lnTo>
                <a:pt x="3499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/>
        </a:p>
      </dsp:txBody>
      <dsp:txXfrm>
        <a:off x="2334783" y="2427738"/>
        <a:ext cx="24165" cy="24165"/>
      </dsp:txXfrm>
    </dsp:sp>
    <dsp:sp modelId="{6DD8F6D3-4293-403A-9BC0-54EB05B8E8D2}">
      <dsp:nvSpPr>
        <dsp:cNvPr id="0" name=""/>
        <dsp:cNvSpPr/>
      </dsp:nvSpPr>
      <dsp:spPr>
        <a:xfrm>
          <a:off x="2171909" y="1606374"/>
          <a:ext cx="349914" cy="1000136"/>
        </a:xfrm>
        <a:custGeom>
          <a:avLst/>
          <a:gdLst/>
          <a:ahLst/>
          <a:cxnLst/>
          <a:rect l="0" t="0" r="0" b="0"/>
          <a:pathLst>
            <a:path>
              <a:moveTo>
                <a:pt x="0" y="1000136"/>
              </a:moveTo>
              <a:lnTo>
                <a:pt x="174957" y="1000136"/>
              </a:lnTo>
              <a:lnTo>
                <a:pt x="174957" y="0"/>
              </a:lnTo>
              <a:lnTo>
                <a:pt x="3499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/>
        </a:p>
      </dsp:txBody>
      <dsp:txXfrm>
        <a:off x="2320377" y="2079952"/>
        <a:ext cx="52979" cy="52979"/>
      </dsp:txXfrm>
    </dsp:sp>
    <dsp:sp modelId="{861B2BA8-B374-463F-A5A9-32309A0B6D87}">
      <dsp:nvSpPr>
        <dsp:cNvPr id="0" name=""/>
        <dsp:cNvSpPr/>
      </dsp:nvSpPr>
      <dsp:spPr>
        <a:xfrm>
          <a:off x="2171909" y="939616"/>
          <a:ext cx="349914" cy="1666893"/>
        </a:xfrm>
        <a:custGeom>
          <a:avLst/>
          <a:gdLst/>
          <a:ahLst/>
          <a:cxnLst/>
          <a:rect l="0" t="0" r="0" b="0"/>
          <a:pathLst>
            <a:path>
              <a:moveTo>
                <a:pt x="0" y="1666893"/>
              </a:moveTo>
              <a:lnTo>
                <a:pt x="174957" y="1666893"/>
              </a:lnTo>
              <a:lnTo>
                <a:pt x="174957" y="0"/>
              </a:lnTo>
              <a:lnTo>
                <a:pt x="3499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500" b="1" kern="1200"/>
        </a:p>
      </dsp:txBody>
      <dsp:txXfrm>
        <a:off x="2304285" y="1730483"/>
        <a:ext cx="85161" cy="85161"/>
      </dsp:txXfrm>
    </dsp:sp>
    <dsp:sp modelId="{EAE9EA8B-B7D5-4D0A-98A9-1CA96D643943}">
      <dsp:nvSpPr>
        <dsp:cNvPr id="0" name=""/>
        <dsp:cNvSpPr/>
      </dsp:nvSpPr>
      <dsp:spPr>
        <a:xfrm>
          <a:off x="2171909" y="272859"/>
          <a:ext cx="349914" cy="2333651"/>
        </a:xfrm>
        <a:custGeom>
          <a:avLst/>
          <a:gdLst/>
          <a:ahLst/>
          <a:cxnLst/>
          <a:rect l="0" t="0" r="0" b="0"/>
          <a:pathLst>
            <a:path>
              <a:moveTo>
                <a:pt x="0" y="2333651"/>
              </a:moveTo>
              <a:lnTo>
                <a:pt x="174957" y="2333651"/>
              </a:lnTo>
              <a:lnTo>
                <a:pt x="174957" y="0"/>
              </a:lnTo>
              <a:lnTo>
                <a:pt x="3499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800" b="1" kern="1200"/>
        </a:p>
      </dsp:txBody>
      <dsp:txXfrm>
        <a:off x="2287873" y="1380691"/>
        <a:ext cx="117986" cy="117986"/>
      </dsp:txXfrm>
    </dsp:sp>
    <dsp:sp modelId="{BC193307-43A8-4F6B-BB70-1001AA392529}">
      <dsp:nvSpPr>
        <dsp:cNvPr id="0" name=""/>
        <dsp:cNvSpPr/>
      </dsp:nvSpPr>
      <dsp:spPr>
        <a:xfrm rot="16200000">
          <a:off x="-631295" y="2164722"/>
          <a:ext cx="4722832" cy="883576"/>
        </a:xfrm>
        <a:prstGeom prst="rect">
          <a:avLst/>
        </a:prstGeom>
        <a:solidFill>
          <a:srgbClr val="00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5400" b="1" kern="1200" dirty="0">
              <a:cs typeface="+mj-cs"/>
            </a:rPr>
            <a:t>กองพัฒนา</a:t>
          </a:r>
          <a:r>
            <a:rPr lang="th-TH" sz="6600" b="1" kern="1200" dirty="0">
              <a:cs typeface="+mj-cs"/>
            </a:rPr>
            <a:t>นักศึกษา</a:t>
          </a:r>
        </a:p>
      </dsp:txBody>
      <dsp:txXfrm>
        <a:off x="-631295" y="2164722"/>
        <a:ext cx="4722832" cy="883576"/>
      </dsp:txXfrm>
    </dsp:sp>
    <dsp:sp modelId="{57E423B3-2400-4082-AAF5-2EE46B889EA1}">
      <dsp:nvSpPr>
        <dsp:cNvPr id="0" name=""/>
        <dsp:cNvSpPr/>
      </dsp:nvSpPr>
      <dsp:spPr>
        <a:xfrm>
          <a:off x="2521823" y="6156"/>
          <a:ext cx="4386525" cy="533405"/>
        </a:xfrm>
        <a:prstGeom prst="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cs typeface="+mj-cs"/>
            </a:rPr>
            <a:t>งานอำนวยการ</a:t>
          </a:r>
        </a:p>
      </dsp:txBody>
      <dsp:txXfrm>
        <a:off x="2521823" y="6156"/>
        <a:ext cx="4386525" cy="533405"/>
      </dsp:txXfrm>
    </dsp:sp>
    <dsp:sp modelId="{7501059F-F0B8-403A-8013-15CDC1CFA329}">
      <dsp:nvSpPr>
        <dsp:cNvPr id="0" name=""/>
        <dsp:cNvSpPr/>
      </dsp:nvSpPr>
      <dsp:spPr>
        <a:xfrm>
          <a:off x="2521823" y="672913"/>
          <a:ext cx="4349190" cy="533405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cs typeface="+mj-cs"/>
            </a:rPr>
            <a:t>งานพัฒนานักศึกษาและศิษย์เก่าสัมพันธ์</a:t>
          </a:r>
        </a:p>
      </dsp:txBody>
      <dsp:txXfrm>
        <a:off x="2521823" y="672913"/>
        <a:ext cx="4349190" cy="533405"/>
      </dsp:txXfrm>
    </dsp:sp>
    <dsp:sp modelId="{889E08B9-7EFE-4EFE-BABC-22CC17A87954}">
      <dsp:nvSpPr>
        <dsp:cNvPr id="0" name=""/>
        <dsp:cNvSpPr/>
      </dsp:nvSpPr>
      <dsp:spPr>
        <a:xfrm>
          <a:off x="2521823" y="1339671"/>
          <a:ext cx="4388135" cy="533405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cs typeface="+mj-cs"/>
            </a:rPr>
            <a:t>งานบริการและสวัสดิการนักศึกษา</a:t>
          </a:r>
        </a:p>
      </dsp:txBody>
      <dsp:txXfrm>
        <a:off x="2521823" y="1339671"/>
        <a:ext cx="4388135" cy="533405"/>
      </dsp:txXfrm>
    </dsp:sp>
    <dsp:sp modelId="{6B17B047-0E1F-4207-96E3-59B3123F6640}">
      <dsp:nvSpPr>
        <dsp:cNvPr id="0" name=""/>
        <dsp:cNvSpPr/>
      </dsp:nvSpPr>
      <dsp:spPr>
        <a:xfrm>
          <a:off x="2521823" y="2006428"/>
          <a:ext cx="4389850" cy="53340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cs typeface="+mj-cs"/>
            </a:rPr>
            <a:t>งานกีฬา</a:t>
          </a:r>
        </a:p>
      </dsp:txBody>
      <dsp:txXfrm>
        <a:off x="2521823" y="2006428"/>
        <a:ext cx="4389850" cy="533405"/>
      </dsp:txXfrm>
    </dsp:sp>
    <dsp:sp modelId="{BE0A4D6D-8B86-4906-8ACB-4E0E031AF729}">
      <dsp:nvSpPr>
        <dsp:cNvPr id="0" name=""/>
        <dsp:cNvSpPr/>
      </dsp:nvSpPr>
      <dsp:spPr>
        <a:xfrm>
          <a:off x="2521823" y="2673186"/>
          <a:ext cx="4385808" cy="53340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cs typeface="+mj-cs"/>
            </a:rPr>
            <a:t>งานทุนการศึกษาและให้คำปรึกษา</a:t>
          </a:r>
        </a:p>
      </dsp:txBody>
      <dsp:txXfrm>
        <a:off x="2521823" y="2673186"/>
        <a:ext cx="4385808" cy="533405"/>
      </dsp:txXfrm>
    </dsp:sp>
    <dsp:sp modelId="{1FAA8FB5-0E62-44EE-BD67-86A36851E67E}">
      <dsp:nvSpPr>
        <dsp:cNvPr id="0" name=""/>
        <dsp:cNvSpPr/>
      </dsp:nvSpPr>
      <dsp:spPr>
        <a:xfrm>
          <a:off x="2521823" y="3339943"/>
          <a:ext cx="4391162" cy="533405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cs typeface="+mj-cs"/>
            </a:rPr>
            <a:t>งานพัฒนาวินัยนักศึกษา</a:t>
          </a:r>
        </a:p>
      </dsp:txBody>
      <dsp:txXfrm>
        <a:off x="2521823" y="3339943"/>
        <a:ext cx="4391162" cy="533405"/>
      </dsp:txXfrm>
    </dsp:sp>
    <dsp:sp modelId="{358CC180-6E86-441A-8351-C0CD8FC878B8}">
      <dsp:nvSpPr>
        <dsp:cNvPr id="0" name=""/>
        <dsp:cNvSpPr/>
      </dsp:nvSpPr>
      <dsp:spPr>
        <a:xfrm>
          <a:off x="2521823" y="4006701"/>
          <a:ext cx="4344518" cy="53340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งานหอพัก </a:t>
          </a:r>
        </a:p>
      </dsp:txBody>
      <dsp:txXfrm>
        <a:off x="2521823" y="4006701"/>
        <a:ext cx="4344518" cy="533405"/>
      </dsp:txXfrm>
    </dsp:sp>
    <dsp:sp modelId="{0F29B792-258B-4BC2-8C85-AFB52D9AB37D}">
      <dsp:nvSpPr>
        <dsp:cNvPr id="0" name=""/>
        <dsp:cNvSpPr/>
      </dsp:nvSpPr>
      <dsp:spPr>
        <a:xfrm>
          <a:off x="2521823" y="4673458"/>
          <a:ext cx="4278244" cy="53340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งานอนามัยและพยาบาล </a:t>
          </a:r>
        </a:p>
      </dsp:txBody>
      <dsp:txXfrm>
        <a:off x="2521823" y="4673458"/>
        <a:ext cx="4278244" cy="5334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FDA39-F487-4506-9857-23FA93FFC15B}">
      <dsp:nvSpPr>
        <dsp:cNvPr id="0" name=""/>
        <dsp:cNvSpPr/>
      </dsp:nvSpPr>
      <dsp:spPr>
        <a:xfrm>
          <a:off x="2195945" y="0"/>
          <a:ext cx="2359433" cy="235979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EB233-5B1F-4EE5-BB77-9FA0E4173BA6}">
      <dsp:nvSpPr>
        <dsp:cNvPr id="0" name=""/>
        <dsp:cNvSpPr/>
      </dsp:nvSpPr>
      <dsp:spPr>
        <a:xfrm>
          <a:off x="2717457" y="833101"/>
          <a:ext cx="1311091" cy="655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พนักงานมหาวิทยาลัย   28 คน </a:t>
          </a:r>
        </a:p>
      </dsp:txBody>
      <dsp:txXfrm>
        <a:off x="2717457" y="833101"/>
        <a:ext cx="1311091" cy="655388"/>
      </dsp:txXfrm>
    </dsp:sp>
    <dsp:sp modelId="{CB441A83-0D2B-482A-926E-CB6C28B0624E}">
      <dsp:nvSpPr>
        <dsp:cNvPr id="0" name=""/>
        <dsp:cNvSpPr/>
      </dsp:nvSpPr>
      <dsp:spPr>
        <a:xfrm>
          <a:off x="1540621" y="1355875"/>
          <a:ext cx="2359433" cy="235979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B5592-8320-4ADA-AE75-139DBC4C2CF8}">
      <dsp:nvSpPr>
        <dsp:cNvPr id="0" name=""/>
        <dsp:cNvSpPr/>
      </dsp:nvSpPr>
      <dsp:spPr>
        <a:xfrm>
          <a:off x="2064791" y="2215675"/>
          <a:ext cx="1311091" cy="655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ลูกจ้างประจำ  1 คน</a:t>
          </a:r>
        </a:p>
      </dsp:txBody>
      <dsp:txXfrm>
        <a:off x="2064791" y="2215675"/>
        <a:ext cx="1311091" cy="655388"/>
      </dsp:txXfrm>
    </dsp:sp>
    <dsp:sp modelId="{82FE4B42-69C8-47BE-918D-EED2480DB6FE}">
      <dsp:nvSpPr>
        <dsp:cNvPr id="0" name=""/>
        <dsp:cNvSpPr/>
      </dsp:nvSpPr>
      <dsp:spPr>
        <a:xfrm>
          <a:off x="2363875" y="2874005"/>
          <a:ext cx="2027118" cy="202793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490FB8-B6CC-489D-9AA3-E14190B8086D}">
      <dsp:nvSpPr>
        <dsp:cNvPr id="0" name=""/>
        <dsp:cNvSpPr/>
      </dsp:nvSpPr>
      <dsp:spPr>
        <a:xfrm>
          <a:off x="2720559" y="3581355"/>
          <a:ext cx="1311091" cy="655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rPr>
            <a:t>ลูกจ้างชั่วคราว  31 คน </a:t>
          </a:r>
        </a:p>
      </dsp:txBody>
      <dsp:txXfrm>
        <a:off x="2720559" y="3581355"/>
        <a:ext cx="1311091" cy="655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137" y="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92187" y="768350"/>
            <a:ext cx="5114925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558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288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820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15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ภาพนิ่งชื่อเรื่อง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6"/>
          <p:cNvSpPr txBox="1">
            <a:spLocks noGrp="1"/>
          </p:cNvSpPr>
          <p:nvPr>
            <p:ph type="ctrTitle"/>
          </p:nvPr>
        </p:nvSpPr>
        <p:spPr>
          <a:xfrm>
            <a:off x="2043122" y="4373575"/>
            <a:ext cx="6672282" cy="72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subTitle" idx="1"/>
          </p:nvPr>
        </p:nvSpPr>
        <p:spPr>
          <a:xfrm>
            <a:off x="3300426" y="5172084"/>
            <a:ext cx="5414978" cy="61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พร้อมคำอธิบายภาพ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ว่างเปล่า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ฉพาะชื่อเรื่อง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การเปรียบเทียบ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 2 ส่วน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่วนหัวของส่วน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title"/>
          </p:nvPr>
        </p:nvSpPr>
        <p:spPr>
          <a:xfrm>
            <a:off x="857224" y="428612"/>
            <a:ext cx="782957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body" idx="1"/>
          </p:nvPr>
        </p:nvSpPr>
        <p:spPr>
          <a:xfrm>
            <a:off x="857224" y="1600200"/>
            <a:ext cx="7829576" cy="475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2"/>
            <a:ext cx="9144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693332"/>
            <a:ext cx="2895195" cy="1735668"/>
          </a:xfrm>
        </p:spPr>
        <p:txBody>
          <a:bodyPr anchor="b">
            <a:normAutofit/>
          </a:bodyPr>
          <a:lstStyle>
            <a:lvl1pPr algn="l">
              <a:defRPr sz="1725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15A5A73-8E13-4E38-8362-0A09BA944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4146" y="478881"/>
            <a:ext cx="4187006" cy="5908526"/>
          </a:xfrm>
          <a:custGeom>
            <a:avLst/>
            <a:gdLst>
              <a:gd name="connsiteX0" fmla="*/ 10816 w 5582675"/>
              <a:gd name="connsiteY0" fmla="*/ 0 h 5908526"/>
              <a:gd name="connsiteX1" fmla="*/ 5582675 w 5582675"/>
              <a:gd name="connsiteY1" fmla="*/ 0 h 5908526"/>
              <a:gd name="connsiteX2" fmla="*/ 5582675 w 5582675"/>
              <a:gd name="connsiteY2" fmla="*/ 5908526 h 5908526"/>
              <a:gd name="connsiteX3" fmla="*/ 0 w 5582675"/>
              <a:gd name="connsiteY3" fmla="*/ 5908526 h 5908526"/>
              <a:gd name="connsiteX4" fmla="*/ 30693 w 5582675"/>
              <a:gd name="connsiteY4" fmla="*/ 5722836 h 5908526"/>
              <a:gd name="connsiteX5" fmla="*/ 223682 w 5582675"/>
              <a:gd name="connsiteY5" fmla="*/ 2921544 h 5908526"/>
              <a:gd name="connsiteX6" fmla="*/ 30693 w 5582675"/>
              <a:gd name="connsiteY6" fmla="*/ 120253 h 59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2675" h="5908526">
                <a:moveTo>
                  <a:pt x="10816" y="0"/>
                </a:moveTo>
                <a:lnTo>
                  <a:pt x="5582675" y="0"/>
                </a:lnTo>
                <a:lnTo>
                  <a:pt x="5582675" y="5908526"/>
                </a:lnTo>
                <a:lnTo>
                  <a:pt x="0" y="5908526"/>
                </a:lnTo>
                <a:lnTo>
                  <a:pt x="30693" y="5722836"/>
                </a:lnTo>
                <a:cubicBezTo>
                  <a:pt x="153771" y="4890115"/>
                  <a:pt x="223682" y="3935837"/>
                  <a:pt x="223682" y="2921544"/>
                </a:cubicBezTo>
                <a:cubicBezTo>
                  <a:pt x="223682" y="1907252"/>
                  <a:pt x="153771" y="952973"/>
                  <a:pt x="30693" y="120253"/>
                </a:cubicBezTo>
                <a:close/>
              </a:path>
            </a:pathLst>
          </a:custGeom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5/31/2023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857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677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5/31/2023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C1B7F-CD73-441E-89FC-46AA9E8B5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3113" y="2406650"/>
            <a:ext cx="6497775" cy="3477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500"/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87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CD4F-8459-4B15-8DC5-062C34C8232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31662382-EDDD-443C-BC48-4EAC5ED64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5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ข้อความและชื่อเรื่องแนวตั้ง" type="vertTitleAndTx">
  <p:cSld name="VERTICAL_TITLE_AND_VERTICAL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ข้อความแนวตั้ง" type="vertTx">
  <p:cSld name="VERTICAL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รูปภาพพร้อมคำอธิบายภาพ" type="picTx">
  <p:cSld name="PICTURE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4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5" descr="mjuppt_4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7" descr="mjuppt_4Abg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7"/>
          <p:cNvSpPr/>
          <p:nvPr/>
        </p:nvSpPr>
        <p:spPr>
          <a:xfrm>
            <a:off x="-32" y="6383358"/>
            <a:ext cx="9144000" cy="142876"/>
          </a:xfrm>
          <a:prstGeom prst="rect">
            <a:avLst/>
          </a:prstGeom>
          <a:solidFill>
            <a:srgbClr val="7EC2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65" r:id="rId2"/>
    <p:sldLayoutId id="2147483666" r:id="rId3"/>
    <p:sldLayoutId id="2147483667" r:id="rId4"/>
    <p:sldLayoutId id="214748366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4.jp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.jp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jpg"/><Relationship Id="rId7" Type="http://schemas.openxmlformats.org/officeDocument/2006/relationships/image" Target="../media/image57.sv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4.jpg"/><Relationship Id="rId4" Type="http://schemas.openxmlformats.org/officeDocument/2006/relationships/image" Target="../media/image55.png"/><Relationship Id="rId9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2339975" y="2492375"/>
            <a:ext cx="6102350" cy="236855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524288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ngsanaUPC"/>
              <a:buNone/>
            </a:pPr>
            <a:r>
              <a:rPr lang="en-US" sz="4800" b="0" i="0" u="none" dirty="0" err="1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ผลการดำเนินงาน</a:t>
            </a:r>
            <a:r>
              <a:rPr lang="en-US" sz="4800" b="0" i="0" u="none" dirty="0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 </a:t>
            </a:r>
            <a:br>
              <a:rPr lang="en-US" sz="4800" b="0" i="0" u="none" dirty="0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</a:br>
            <a:r>
              <a:rPr lang="en-US" sz="4800" b="0" i="0" u="none" dirty="0" err="1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กองพัฒนานักศึกษา</a:t>
            </a:r>
            <a:r>
              <a:rPr lang="en-US" sz="4800" b="0" i="0" u="none" dirty="0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/>
            </a:r>
            <a:br>
              <a:rPr lang="en-US" sz="4800" b="0" i="0" u="none" dirty="0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</a:b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3293525" y="5559640"/>
            <a:ext cx="4421171" cy="12684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ngsanaUPC"/>
              <a:buNone/>
            </a:pPr>
            <a:r>
              <a:rPr lang="en-US" sz="4800" b="0" i="0" u="none" strike="noStrike" cap="none" dirty="0" err="1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วันที่</a:t>
            </a:r>
            <a:r>
              <a:rPr lang="en-US" sz="4800" b="0" i="0" u="none" strike="noStrike" cap="none" dirty="0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 31 </a:t>
            </a:r>
            <a:r>
              <a:rPr lang="th-TH" sz="4800" b="0" i="0" u="none" strike="noStrike" cap="none" dirty="0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พฤษภาคม 2566</a:t>
            </a:r>
            <a:endParaRPr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2" y="870011"/>
            <a:ext cx="1420427" cy="1420427"/>
          </a:xfrm>
          <a:prstGeom prst="rect">
            <a:avLst/>
          </a:prstGeom>
        </p:spPr>
      </p:pic>
    </p:spTree>
  </p:cSld>
  <p:clrMapOvr>
    <a:masterClrMapping/>
  </p:clrMapOvr>
  <p:transition spd="slow" advTm="5000">
    <p:wheel spokes="3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1450" y="852078"/>
            <a:ext cx="772157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514350" indent="-514350">
              <a:spcBef>
                <a:spcPct val="50000"/>
              </a:spcBef>
              <a:buAutoNum type="arabicPeriod"/>
              <a:defRPr/>
            </a:pPr>
            <a:r>
              <a:rPr lang="th-TH" sz="3000" b="1" dirty="0" smtClean="0">
                <a:ln/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หอพัก  ปี </a:t>
            </a:r>
            <a:r>
              <a:rPr lang="th-TH" sz="3000" b="1" dirty="0">
                <a:ln/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2565 จำนวน 3,253 คน  ประมาณ </a:t>
            </a:r>
            <a:r>
              <a:rPr lang="th-TH" sz="3000" b="1" dirty="0" smtClean="0">
                <a:ln/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15-20</a:t>
            </a:r>
            <a:r>
              <a:rPr lang="en-US" sz="3000" b="1" dirty="0" smtClean="0">
                <a:ln/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3000" b="1" dirty="0">
                <a:ln/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ล้าน</a:t>
            </a:r>
            <a:r>
              <a:rPr lang="th-TH" sz="3000" b="1" dirty="0" smtClean="0">
                <a:ln/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บาท </a:t>
            </a:r>
            <a:endParaRPr lang="th-TH" sz="3000" b="1" dirty="0">
              <a:ln/>
              <a:solidFill>
                <a:srgbClr val="0000CC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604">
            <a:off x="1656606" y="1765952"/>
            <a:ext cx="6840760" cy="449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8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834581"/>
            <a:ext cx="914400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48646" y="330756"/>
            <a:ext cx="86409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361950" indent="-361950" algn="thaiDist">
              <a:spcBef>
                <a:spcPct val="50000"/>
              </a:spcBef>
              <a:defRPr/>
            </a:pPr>
            <a:r>
              <a:rPr lang="th-TH" sz="3000" b="1" dirty="0">
                <a:ln/>
                <a:solidFill>
                  <a:schemeClr val="accent4">
                    <a:lumMod val="75000"/>
                  </a:schemeClr>
                </a:solidFill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3000" b="1" dirty="0">
                <a:ln/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ประสานความร่วมมือกับหน่วยงานภายในในการซ่อมบำรุง 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6550">
            <a:off x="446281" y="1249553"/>
            <a:ext cx="2713236" cy="180882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5677">
            <a:off x="6432471" y="1062223"/>
            <a:ext cx="2534166" cy="168944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0D1F9A1-552F-4DA0-3B1C-BD0C88093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542" y="1319817"/>
            <a:ext cx="2582473" cy="172164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b="8203"/>
          <a:stretch/>
        </p:blipFill>
        <p:spPr>
          <a:xfrm rot="513047">
            <a:off x="61379" y="3170860"/>
            <a:ext cx="2794121" cy="156452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 b="2911"/>
          <a:stretch/>
        </p:blipFill>
        <p:spPr>
          <a:xfrm rot="21001632">
            <a:off x="2640407" y="4296781"/>
            <a:ext cx="2861441" cy="183346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0D1F9A1-552F-4DA0-3B1C-BD0C880935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6223" y="2908386"/>
            <a:ext cx="2606194" cy="195464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95539CF-83D2-7FCA-C1AA-F85CBF0FC6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11348"/>
          <a:stretch/>
        </p:blipFill>
        <p:spPr>
          <a:xfrm>
            <a:off x="6080697" y="4863032"/>
            <a:ext cx="2589900" cy="1225118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1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41684" y="403933"/>
            <a:ext cx="62747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th-TH" sz="3000" b="1" dirty="0">
                <a:ln/>
                <a:solidFill>
                  <a:srgbClr val="0000CC"/>
                </a:solidFill>
                <a:latin typeface="TH Niramit AS" pitchFamily="2" charset="-34"/>
                <a:cs typeface="TH Niramit AS" pitchFamily="2" charset="-34"/>
              </a:rPr>
              <a:t>รายได้จาการใช้พื้นที่อาคารหอพัก  (ร้านค้า /ที่พัก)   </a:t>
            </a:r>
          </a:p>
        </p:txBody>
      </p:sp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9CFF96D8-2318-6099-297D-D79DDB609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389032"/>
              </p:ext>
            </p:extLst>
          </p:nvPr>
        </p:nvGraphicFramePr>
        <p:xfrm>
          <a:off x="827585" y="1133797"/>
          <a:ext cx="7488832" cy="4674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9033">
                  <a:extLst>
                    <a:ext uri="{9D8B030D-6E8A-4147-A177-3AD203B41FA5}">
                      <a16:colId xmlns:a16="http://schemas.microsoft.com/office/drawing/2014/main" val="2697686323"/>
                    </a:ext>
                  </a:extLst>
                </a:gridCol>
                <a:gridCol w="1689033">
                  <a:extLst>
                    <a:ext uri="{9D8B030D-6E8A-4147-A177-3AD203B41FA5}">
                      <a16:colId xmlns:a16="http://schemas.microsoft.com/office/drawing/2014/main" val="2827956705"/>
                    </a:ext>
                  </a:extLst>
                </a:gridCol>
                <a:gridCol w="1689846">
                  <a:extLst>
                    <a:ext uri="{9D8B030D-6E8A-4147-A177-3AD203B41FA5}">
                      <a16:colId xmlns:a16="http://schemas.microsoft.com/office/drawing/2014/main" val="3624545681"/>
                    </a:ext>
                  </a:extLst>
                </a:gridCol>
                <a:gridCol w="2420920">
                  <a:extLst>
                    <a:ext uri="{9D8B030D-6E8A-4147-A177-3AD203B41FA5}">
                      <a16:colId xmlns:a16="http://schemas.microsoft.com/office/drawing/2014/main" val="2436708071"/>
                    </a:ext>
                  </a:extLst>
                </a:gridCol>
              </a:tblGrid>
              <a:tr h="398935">
                <a:tc gridSpan="4"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หอพักชาย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951384"/>
                  </a:ext>
                </a:extLst>
              </a:tr>
              <a:tr h="345025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จำนวนผู้เข้าพัก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จำนวนวันที่เข้าพัก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ค่าบำรุงหอพักต่อวัน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คิดเป็นค่าบำรุงหอพักชาย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248540"/>
                  </a:ext>
                </a:extLst>
              </a:tr>
              <a:tr h="345025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๔๖๕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๓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๘๐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h-TH" sz="200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๑๑๑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,</a:t>
                      </a:r>
                      <a:r>
                        <a:rPr lang="th-TH" sz="200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๖๐๐ 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7564109"/>
                  </a:ext>
                </a:extLst>
              </a:tr>
              <a:tr h="345025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๒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๒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๘๐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h-TH" sz="200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๓๒๐ 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1575334"/>
                  </a:ext>
                </a:extLst>
              </a:tr>
              <a:tr h="345025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๑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๑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๘๐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h-TH" sz="200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๘๐ 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8181376"/>
                  </a:ext>
                </a:extLst>
              </a:tr>
              <a:tr h="345025">
                <a:tc gridSpan="3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๑๑๒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,</a:t>
                      </a: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๐๐๐</a:t>
                      </a:r>
                      <a:r>
                        <a:rPr lang="th-TH" sz="2000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 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3860912"/>
                  </a:ext>
                </a:extLst>
              </a:tr>
              <a:tr h="398935">
                <a:tc gridSpan="4"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หอพักหญิง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550296"/>
                  </a:ext>
                </a:extLst>
              </a:tr>
              <a:tr h="34502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ea typeface="+mn-ea"/>
                          <a:cs typeface="TH Niramit AS" panose="02000506000000020004" pitchFamily="2" charset="-34"/>
                        </a:rPr>
                        <a:t>จำนวนผู้เข้าพัก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จำนวนวันที่เข้าพัก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ค่าบำรุงหอพักต่อวัน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คิดเป็นค่าบำรุงหอพักหญิง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0432960"/>
                  </a:ext>
                </a:extLst>
              </a:tr>
              <a:tr h="345025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๖๗๔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๓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๘๐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๑๖๑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</a:t>
                      </a:r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๗๖๐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8562723"/>
                  </a:ext>
                </a:extLst>
              </a:tr>
              <a:tr h="345025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๐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๒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๘๐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-  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9355046"/>
                  </a:ext>
                </a:extLst>
              </a:tr>
              <a:tr h="345025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๑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๑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๘๐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๘๐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4711702"/>
                  </a:ext>
                </a:extLst>
              </a:tr>
              <a:tr h="345025">
                <a:tc gridSpan="3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๑๖๑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๘๔๐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0779458"/>
                  </a:ext>
                </a:extLst>
              </a:tr>
              <a:tr h="398935">
                <a:tc gridSpan="3"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รวมค่าบำรุงหอพักชายและหอพักหญิง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2800" b="1" u="sng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๒๗๓</a:t>
                      </a:r>
                      <a:r>
                        <a:rPr lang="en-US" sz="2800" b="1" u="sng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,</a:t>
                      </a:r>
                      <a:r>
                        <a:rPr lang="th-TH" sz="2800" b="1" u="sng" dirty="0">
                          <a:solidFill>
                            <a:schemeClr val="tx1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๘๔๐</a:t>
                      </a:r>
                      <a:endParaRPr lang="en-US" sz="2400" b="1" u="sng" dirty="0">
                        <a:solidFill>
                          <a:schemeClr val="tx1"/>
                        </a:solidFill>
                        <a:effectLst/>
                        <a:latin typeface="TH Niramit AS" panose="02000506000000020004" pitchFamily="2" charset="-34"/>
                        <a:ea typeface="Cordia New" panose="020B0304020202020204" pitchFamily="34" charset="-34"/>
                        <a:cs typeface="TH Niramit AS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9972457"/>
                  </a:ext>
                </a:extLst>
              </a:tr>
            </a:tbl>
          </a:graphicData>
        </a:graphic>
      </p:graphicFrame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6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6B6DA31A-499C-4D5A-BF15-624966C83133}"/>
              </a:ext>
            </a:extLst>
          </p:cNvPr>
          <p:cNvSpPr txBox="1"/>
          <p:nvPr/>
        </p:nvSpPr>
        <p:spPr>
          <a:xfrm>
            <a:off x="1555423" y="594325"/>
            <a:ext cx="63246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cap="all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โครงการอบรมเชิงปฏิบัติการ การป้องกันและบรรเทาสาธารณะภัย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960C06CC-B620-428A-B6CE-3FAC8EDE6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670" y="1577448"/>
            <a:ext cx="2999019" cy="1999346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CFF413C3-578E-4182-B968-31E796B23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423" y="1438775"/>
            <a:ext cx="3230231" cy="2153487"/>
          </a:xfrm>
          <a:prstGeom prst="rect">
            <a:avLst/>
          </a:pr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3237A949-3BB7-4D83-8B16-F9943AECA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217" y="4052087"/>
            <a:ext cx="3261673" cy="2174449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856C9AF-F4B1-4F8C-BE9D-ECD54FAC2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423" y="4052087"/>
            <a:ext cx="3412503" cy="227500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01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dirty="0"/>
              <a:t> 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26477" y="153260"/>
            <a:ext cx="2994490" cy="646331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alt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สนามกีฬา 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85248" y="991340"/>
            <a:ext cx="450155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altLang="en-US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ให้บริการทั้งภายในและภายนอกมหาวิทยาลัย </a:t>
            </a:r>
          </a:p>
          <a:p>
            <a:pPr algn="r"/>
            <a:r>
              <a:rPr lang="th-TH" altLang="en-US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เช่น สถานีตำรวจภูธรจังหวัดเชียงใหม่ </a:t>
            </a:r>
          </a:p>
          <a:p>
            <a:pPr algn="r"/>
            <a:r>
              <a:rPr lang="en-US" sz="2800" b="1" dirty="0" err="1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เครือข่ายมหาวิทยาลัยยั่งยืนแห่งประเทศไทย</a:t>
            </a:r>
            <a:endParaRPr lang="th-TH" sz="28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r"/>
            <a:r>
              <a:rPr 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สมาคมกีฬาว่ายน้ำภาคเหนือ</a:t>
            </a:r>
          </a:p>
          <a:p>
            <a:pPr algn="r"/>
            <a:r>
              <a:rPr 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สมาคมกีฬา</a:t>
            </a:r>
            <a:r>
              <a:rPr lang="en-US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จังหวัดเชียงใหม่ </a:t>
            </a:r>
          </a:p>
          <a:p>
            <a:pPr algn="r"/>
            <a:r>
              <a:rPr 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กกมท. ภาค 5 </a:t>
            </a:r>
          </a:p>
          <a:p>
            <a:pPr algn="r"/>
            <a:r>
              <a:rPr 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บริษัท​ </a:t>
            </a:r>
            <a:r>
              <a:rPr lang="th-TH" sz="2800" b="1" dirty="0" err="1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ไบค์โ</a:t>
            </a:r>
            <a:r>
              <a:rPr 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ซน​ จำกัด</a:t>
            </a:r>
          </a:p>
          <a:p>
            <a:pPr algn="r"/>
            <a:r>
              <a:rPr 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การแข่งขันกีฬาบุคลากรและนักศึกษา</a:t>
            </a:r>
            <a:endParaRPr lang="en-US" sz="28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r"/>
            <a:r>
              <a:rPr 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การสอนว่ายน้ำ </a:t>
            </a:r>
          </a:p>
          <a:p>
            <a:pPr algn="r"/>
            <a:r>
              <a:rPr lang="en-US" altLang="en-US" sz="2800" b="1" dirty="0" err="1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Maejo</a:t>
            </a:r>
            <a:r>
              <a:rPr lang="en-US" altLang="en-US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United </a:t>
            </a:r>
            <a:endParaRPr lang="th-TH" altLang="en-US" sz="2800" b="1" dirty="0">
              <a:solidFill>
                <a:srgbClr val="0000CC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1" name="Content Placeholder 101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505" y="1782480"/>
            <a:ext cx="2341878" cy="1628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66EAB64-6959-C95E-EB57-F291D0C1B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" y="3044170"/>
            <a:ext cx="2142920" cy="1428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85D55D9B-2A53-3122-3C42-8B06D6D32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8" y="5049889"/>
            <a:ext cx="2112235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F9AAC3F-DC19-CB75-6DE7-9B4446C0A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81" y="4015274"/>
            <a:ext cx="2227240" cy="1484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DCDE1C2B-CA84-60B4-363F-8F6BD8FFDA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84" y="4808050"/>
            <a:ext cx="1938556" cy="1453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52BB38F-7A57-CF05-E960-4AE9E779D8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07" y="5407844"/>
            <a:ext cx="1795980" cy="1197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D14978A-C6E1-E2E4-9998-1C497939C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38" y="2764676"/>
            <a:ext cx="1613590" cy="1210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Content Placeholder 1" descr="S__8405070"/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20065" y="920735"/>
            <a:ext cx="2201159" cy="1459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5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6B6DA31A-499C-4D5A-BF15-624966C83133}"/>
              </a:ext>
            </a:extLst>
          </p:cNvPr>
          <p:cNvSpPr txBox="1"/>
          <p:nvPr/>
        </p:nvSpPr>
        <p:spPr>
          <a:xfrm>
            <a:off x="1414268" y="712308"/>
            <a:ext cx="3056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cap="all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ผู้ประกอบการร้านค้า</a:t>
            </a:r>
          </a:p>
          <a:p>
            <a:r>
              <a:rPr lang="th-TH" sz="3600" b="1" cap="all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เทิดกสิกร 25 </a:t>
            </a:r>
          </a:p>
          <a:p>
            <a:r>
              <a:rPr lang="th-TH" sz="3600" b="1" cap="all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กาดน้อย 13 </a:t>
            </a:r>
          </a:p>
          <a:p>
            <a:r>
              <a:rPr lang="th-TH" sz="3600" b="1" cap="all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หอพัก 16 </a:t>
            </a:r>
          </a:p>
        </p:txBody>
      </p:sp>
      <p:pic>
        <p:nvPicPr>
          <p:cNvPr id="12" name="Picture 25">
            <a:extLst>
              <a:ext uri="{FF2B5EF4-FFF2-40B4-BE49-F238E27FC236}">
                <a16:creationId xmlns:a16="http://schemas.microsoft.com/office/drawing/2014/main" id="{A28FA3FD-10CF-4ADD-8D86-C0DD187F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278" y="262657"/>
            <a:ext cx="2659141" cy="1772761"/>
          </a:xfrm>
          <a:prstGeom prst="rect">
            <a:avLst/>
          </a:prstGeom>
        </p:spPr>
      </p:pic>
      <p:pic>
        <p:nvPicPr>
          <p:cNvPr id="14" name="Picture 33">
            <a:extLst>
              <a:ext uri="{FF2B5EF4-FFF2-40B4-BE49-F238E27FC236}">
                <a16:creationId xmlns:a16="http://schemas.microsoft.com/office/drawing/2014/main" id="{869249D3-1133-4E2B-981C-CD1E116C6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159" y="3691811"/>
            <a:ext cx="2766364" cy="1844242"/>
          </a:xfrm>
          <a:prstGeom prst="rect">
            <a:avLst/>
          </a:prstGeom>
        </p:spPr>
      </p:pic>
      <p:pic>
        <p:nvPicPr>
          <p:cNvPr id="15" name="Picture 43">
            <a:extLst>
              <a:ext uri="{FF2B5EF4-FFF2-40B4-BE49-F238E27FC236}">
                <a16:creationId xmlns:a16="http://schemas.microsoft.com/office/drawing/2014/main" id="{AAEAD6D5-2598-48DB-AF47-5884C3363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529" y="1975691"/>
            <a:ext cx="2639100" cy="175940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18E1C62A-4AB4-4276-AA00-2C5863799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227" y="4107447"/>
            <a:ext cx="3127772" cy="184424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94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ardrop 23">
            <a:extLst>
              <a:ext uri="{FF2B5EF4-FFF2-40B4-BE49-F238E27FC236}">
                <a16:creationId xmlns:a16="http://schemas.microsoft.com/office/drawing/2014/main" id="{BD73942D-A75C-4D99-91B5-5E1BFC32EEAE}"/>
              </a:ext>
            </a:extLst>
          </p:cNvPr>
          <p:cNvSpPr/>
          <p:nvPr/>
        </p:nvSpPr>
        <p:spPr>
          <a:xfrm>
            <a:off x="4456603" y="1685330"/>
            <a:ext cx="495308" cy="495308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E59E7-4ACA-354D-B7B9-2DF31F54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16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03DAE7-38FA-4619-B268-973E6DFFC3DA}"/>
              </a:ext>
            </a:extLst>
          </p:cNvPr>
          <p:cNvSpPr/>
          <p:nvPr/>
        </p:nvSpPr>
        <p:spPr>
          <a:xfrm>
            <a:off x="513776" y="515733"/>
            <a:ext cx="34083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รายได้จากการใช้อาคารสถานที่</a:t>
            </a:r>
            <a:endParaRPr lang="en-US" sz="3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อาคารอำนวย ยศสุข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B084C0-9AC1-4D54-A883-D2B15BEA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86" y="4281583"/>
            <a:ext cx="3025187" cy="20155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6B803F-7271-40CA-A5BE-4047D0DD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05" y="2681881"/>
            <a:ext cx="2712182" cy="18069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98804B0-E352-434C-BF2B-223E44BE2B4F}"/>
              </a:ext>
            </a:extLst>
          </p:cNvPr>
          <p:cNvSpPr/>
          <p:nvPr/>
        </p:nvSpPr>
        <p:spPr>
          <a:xfrm>
            <a:off x="871079" y="1635620"/>
            <a:ext cx="12570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7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ห้องประชุม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24B17-A4E6-4568-83B4-1D0B36E0F92B}"/>
              </a:ext>
            </a:extLst>
          </p:cNvPr>
          <p:cNvSpPr/>
          <p:nvPr/>
        </p:nvSpPr>
        <p:spPr>
          <a:xfrm>
            <a:off x="871079" y="2047524"/>
            <a:ext cx="34095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44,400 บาท</a:t>
            </a:r>
          </a:p>
        </p:txBody>
      </p:sp>
      <p:pic>
        <p:nvPicPr>
          <p:cNvPr id="20" name="Picture Placeholder 13" descr="House">
            <a:extLst>
              <a:ext uri="{FF2B5EF4-FFF2-40B4-BE49-F238E27FC236}">
                <a16:creationId xmlns:a16="http://schemas.microsoft.com/office/drawing/2014/main" id="{F05746C3-79D8-45CC-A3C0-333DC528D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49618" t="-48742" r="-49618" b="-50243"/>
          <a:stretch/>
        </p:blipFill>
        <p:spPr>
          <a:xfrm>
            <a:off x="4233379" y="1464178"/>
            <a:ext cx="945000" cy="945000"/>
          </a:xfrm>
          <a:prstGeom prst="rect">
            <a:avLst/>
          </a:prstGeom>
        </p:spPr>
      </p:pic>
      <p:sp>
        <p:nvSpPr>
          <p:cNvPr id="19" name="Teardrop 18">
            <a:extLst>
              <a:ext uri="{FF2B5EF4-FFF2-40B4-BE49-F238E27FC236}">
                <a16:creationId xmlns:a16="http://schemas.microsoft.com/office/drawing/2014/main" id="{6C6E1E78-320D-4BB8-B30F-5D2DB2C5C2B8}"/>
              </a:ext>
            </a:extLst>
          </p:cNvPr>
          <p:cNvSpPr/>
          <p:nvPr/>
        </p:nvSpPr>
        <p:spPr>
          <a:xfrm>
            <a:off x="431748" y="1659068"/>
            <a:ext cx="495308" cy="495308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1" name="Picture Placeholder 13" descr="Teacher">
            <a:extLst>
              <a:ext uri="{FF2B5EF4-FFF2-40B4-BE49-F238E27FC236}">
                <a16:creationId xmlns:a16="http://schemas.microsoft.com/office/drawing/2014/main" id="{9BB14D5C-C79D-41E4-9624-D7410948F6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-59789" t="-59789" r="-59789" b="-59789"/>
          <a:stretch/>
        </p:blipFill>
        <p:spPr>
          <a:xfrm>
            <a:off x="288906" y="1501056"/>
            <a:ext cx="780992" cy="7809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34D106-79A5-45D3-9AF3-C5B40C9E9D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7301" y="3606516"/>
            <a:ext cx="2221594" cy="26905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9E058B-9F40-48C4-B46D-12DCA1727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2114" y="162914"/>
            <a:ext cx="2428110" cy="182108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C0FB9DC-6BB6-4242-892A-211381E9C761}"/>
              </a:ext>
            </a:extLst>
          </p:cNvPr>
          <p:cNvSpPr/>
          <p:nvPr/>
        </p:nvSpPr>
        <p:spPr>
          <a:xfrm>
            <a:off x="4862848" y="2083706"/>
            <a:ext cx="417133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รายได้จากผู้ประกอบการร้านค้า ร้านกาแฟ</a:t>
            </a:r>
          </a:p>
          <a:p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ใต้ตึกอำนวย ยศสุข เดือนละ 4,000 บาท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93B1BF-D9FB-4991-9A52-2E2B748BEC91}"/>
              </a:ext>
            </a:extLst>
          </p:cNvPr>
          <p:cNvSpPr/>
          <p:nvPr/>
        </p:nvSpPr>
        <p:spPr>
          <a:xfrm>
            <a:off x="4990272" y="1679068"/>
            <a:ext cx="82266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7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ร้านค้า</a:t>
            </a: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89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E91A77-7CB4-472F-BE08-9EB9D9A9D9F3}"/>
              </a:ext>
            </a:extLst>
          </p:cNvPr>
          <p:cNvSpPr/>
          <p:nvPr/>
        </p:nvSpPr>
        <p:spPr>
          <a:xfrm>
            <a:off x="531340" y="1425789"/>
            <a:ext cx="78094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7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ระบบสารสนเทศที่นำมาใช้ในหน่วยงานในปี 2565 เป็นต้นมา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1A19230-B80D-4290-AE72-4E7C882BB84F}"/>
              </a:ext>
            </a:extLst>
          </p:cNvPr>
          <p:cNvSpPr txBox="1">
            <a:spLocks/>
          </p:cNvSpPr>
          <p:nvPr/>
        </p:nvSpPr>
        <p:spPr>
          <a:xfrm>
            <a:off x="7796156" y="1137906"/>
            <a:ext cx="628649" cy="57576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ctr" defTabSz="457200" rtl="0" eaLnBrk="1" latinLnBrk="0" hangingPunct="1"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F96B15-8338-45D5-A943-561235072D66}" type="slidenum">
              <a:rPr lang="en-US" sz="2100"/>
              <a:pPr/>
              <a:t>17</a:t>
            </a:fld>
            <a:endParaRPr lang="en-US" sz="2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779F2-935D-410A-9FD2-63077731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63922">
            <a:off x="344433" y="516197"/>
            <a:ext cx="3228123" cy="181582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2257"/>
          <a:stretch/>
        </p:blipFill>
        <p:spPr>
          <a:xfrm rot="1572855">
            <a:off x="6641213" y="2666390"/>
            <a:ext cx="2023107" cy="276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CAE91A77-7CB4-472F-BE08-9EB9D9A9D9F3}"/>
              </a:ext>
            </a:extLst>
          </p:cNvPr>
          <p:cNvSpPr/>
          <p:nvPr/>
        </p:nvSpPr>
        <p:spPr>
          <a:xfrm>
            <a:off x="3047999" y="153575"/>
            <a:ext cx="512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ระบบสารสนเทศ</a:t>
            </a: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81858">
            <a:off x="1029702" y="3268882"/>
            <a:ext cx="2261886" cy="300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7564EA-AE60-498D-9BEA-F168B09AE802}"/>
              </a:ext>
            </a:extLst>
          </p:cNvPr>
          <p:cNvSpPr/>
          <p:nvPr/>
        </p:nvSpPr>
        <p:spPr>
          <a:xfrm>
            <a:off x="2641601" y="777776"/>
            <a:ext cx="46735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การขอใช้บริการ</a:t>
            </a:r>
          </a:p>
          <a:p>
            <a:pPr algn="ctr"/>
            <a:r>
              <a:rPr 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ขอใช้ห้องประชุม</a:t>
            </a:r>
          </a:p>
          <a:p>
            <a:pPr algn="ctr"/>
            <a:r>
              <a:rPr 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ขอใช้ยานพาหนะ</a:t>
            </a:r>
          </a:p>
          <a:p>
            <a:pPr algn="ctr"/>
            <a:r>
              <a:rPr 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การขอผ่อนผันทหาร</a:t>
            </a:r>
          </a:p>
          <a:p>
            <a:pPr algn="ctr"/>
            <a:r>
              <a:rPr 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การขอเข้าพักภายในหอพัก</a:t>
            </a:r>
          </a:p>
          <a:p>
            <a:pPr algn="ctr"/>
            <a:r>
              <a:rPr 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การขอออกไปพักนอกมหาวิทยาลัย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9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28625"/>
            <a:ext cx="7829550" cy="839788"/>
          </a:xfrm>
        </p:spPr>
        <p:txBody>
          <a:bodyPr/>
          <a:lstStyle/>
          <a:p>
            <a:r>
              <a:rPr lang="th-TH" altLang="en-US" sz="3600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“ทีมงานถ่ายทอดสดกองพัฒนานักศึกษา”</a:t>
            </a:r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84313"/>
            <a:ext cx="3960813" cy="2376487"/>
          </a:xfrm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484313"/>
            <a:ext cx="42449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3960813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4076700"/>
            <a:ext cx="42449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7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994754"/>
              </p:ext>
            </p:extLst>
          </p:nvPr>
        </p:nvGraphicFramePr>
        <p:xfrm>
          <a:off x="0" y="585929"/>
          <a:ext cx="9144001" cy="587361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83124">
                  <a:extLst>
                    <a:ext uri="{9D8B030D-6E8A-4147-A177-3AD203B41FA5}">
                      <a16:colId xmlns:a16="http://schemas.microsoft.com/office/drawing/2014/main" val="3639690482"/>
                    </a:ext>
                  </a:extLst>
                </a:gridCol>
                <a:gridCol w="614723">
                  <a:extLst>
                    <a:ext uri="{9D8B030D-6E8A-4147-A177-3AD203B41FA5}">
                      <a16:colId xmlns:a16="http://schemas.microsoft.com/office/drawing/2014/main" val="2954270395"/>
                    </a:ext>
                  </a:extLst>
                </a:gridCol>
                <a:gridCol w="614723">
                  <a:extLst>
                    <a:ext uri="{9D8B030D-6E8A-4147-A177-3AD203B41FA5}">
                      <a16:colId xmlns:a16="http://schemas.microsoft.com/office/drawing/2014/main" val="3584568029"/>
                    </a:ext>
                  </a:extLst>
                </a:gridCol>
                <a:gridCol w="609563">
                  <a:extLst>
                    <a:ext uri="{9D8B030D-6E8A-4147-A177-3AD203B41FA5}">
                      <a16:colId xmlns:a16="http://schemas.microsoft.com/office/drawing/2014/main" val="3991848755"/>
                    </a:ext>
                  </a:extLst>
                </a:gridCol>
                <a:gridCol w="773564">
                  <a:extLst>
                    <a:ext uri="{9D8B030D-6E8A-4147-A177-3AD203B41FA5}">
                      <a16:colId xmlns:a16="http://schemas.microsoft.com/office/drawing/2014/main" val="453180629"/>
                    </a:ext>
                  </a:extLst>
                </a:gridCol>
                <a:gridCol w="691564">
                  <a:extLst>
                    <a:ext uri="{9D8B030D-6E8A-4147-A177-3AD203B41FA5}">
                      <a16:colId xmlns:a16="http://schemas.microsoft.com/office/drawing/2014/main" val="1194323107"/>
                    </a:ext>
                  </a:extLst>
                </a:gridCol>
                <a:gridCol w="622684">
                  <a:extLst>
                    <a:ext uri="{9D8B030D-6E8A-4147-A177-3AD203B41FA5}">
                      <a16:colId xmlns:a16="http://schemas.microsoft.com/office/drawing/2014/main" val="3227994366"/>
                    </a:ext>
                  </a:extLst>
                </a:gridCol>
                <a:gridCol w="1446674">
                  <a:extLst>
                    <a:ext uri="{9D8B030D-6E8A-4147-A177-3AD203B41FA5}">
                      <a16:colId xmlns:a16="http://schemas.microsoft.com/office/drawing/2014/main" val="1344695077"/>
                    </a:ext>
                  </a:extLst>
                </a:gridCol>
                <a:gridCol w="1311618">
                  <a:extLst>
                    <a:ext uri="{9D8B030D-6E8A-4147-A177-3AD203B41FA5}">
                      <a16:colId xmlns:a16="http://schemas.microsoft.com/office/drawing/2014/main" val="4128431858"/>
                    </a:ext>
                  </a:extLst>
                </a:gridCol>
                <a:gridCol w="1075764">
                  <a:extLst>
                    <a:ext uri="{9D8B030D-6E8A-4147-A177-3AD203B41FA5}">
                      <a16:colId xmlns:a16="http://schemas.microsoft.com/office/drawing/2014/main" val="2212254690"/>
                    </a:ext>
                  </a:extLst>
                </a:gridCol>
              </a:tblGrid>
              <a:tr h="73420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แหล่ง</a:t>
                      </a:r>
                      <a:b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ทุนการศึกษา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จำนวนแหล่งทุน </a:t>
                      </a:r>
                      <a:b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(แหล่ง)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จำนวนนักศึกษา</a:t>
                      </a:r>
                      <a:b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ที่ได้รับทุน (คน)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จำนวนเงินทุนการศึกษา  </a:t>
                      </a:r>
                      <a:b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(บาท)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327132"/>
                  </a:ext>
                </a:extLst>
              </a:tr>
              <a:tr h="7342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b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(ลด)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b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(ลด)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b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</a:t>
                      </a:r>
                      <a:b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(ลด)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extLst>
                  <a:ext uri="{0D108BD9-81ED-4DB2-BD59-A6C34878D82A}">
                    <a16:rowId xmlns:a16="http://schemas.microsoft.com/office/drawing/2014/main" val="1984638168"/>
                  </a:ext>
                </a:extLst>
              </a:tr>
              <a:tr h="73420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70305" algn="l"/>
                          <a:tab pos="153035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เอกชน/บริษัท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970,000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extLst>
                  <a:ext uri="{0D108BD9-81ED-4DB2-BD59-A6C34878D82A}">
                    <a16:rowId xmlns:a16="http://schemas.microsoft.com/office/drawing/2014/main" val="2073207727"/>
                  </a:ext>
                </a:extLst>
              </a:tr>
              <a:tr h="73420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70305" algn="l"/>
                          <a:tab pos="153035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</a:t>
                      </a:r>
                      <a:r>
                        <a:rPr lang="th-TH" sz="24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extLst>
                  <a:ext uri="{0D108BD9-81ED-4DB2-BD59-A6C34878D82A}">
                    <a16:rowId xmlns:a16="http://schemas.microsoft.com/office/drawing/2014/main" val="1928019371"/>
                  </a:ext>
                </a:extLst>
              </a:tr>
              <a:tr h="73420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70305" algn="l"/>
                          <a:tab pos="153035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หน่วยงานรัฐ/วิสาหกิจ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269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052</a:t>
                      </a: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1,038,000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extLst>
                  <a:ext uri="{0D108BD9-81ED-4DB2-BD59-A6C34878D82A}">
                    <a16:rowId xmlns:a16="http://schemas.microsoft.com/office/drawing/2014/main" val="2176014323"/>
                  </a:ext>
                </a:extLst>
              </a:tr>
              <a:tr h="73420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70305" algn="l"/>
                          <a:tab pos="153035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มูลนิธิต่าง ๆ/ชมรม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172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0,000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2,975,000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565,000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/>
                </a:tc>
                <a:extLst>
                  <a:ext uri="{0D108BD9-81ED-4DB2-BD59-A6C34878D82A}">
                    <a16:rowId xmlns:a16="http://schemas.microsoft.com/office/drawing/2014/main" val="3425841214"/>
                  </a:ext>
                </a:extLst>
              </a:tr>
              <a:tr h="734202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70305" algn="l"/>
                          <a:tab pos="153035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ศิษย์เก่าแม่โจ้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346,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446,700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100,100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extLst>
                  <a:ext uri="{0D108BD9-81ED-4DB2-BD59-A6C34878D82A}">
                    <a16:rowId xmlns:a16="http://schemas.microsoft.com/office/drawing/2014/main" val="973391185"/>
                  </a:ext>
                </a:extLst>
              </a:tr>
              <a:tr h="367101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170305" algn="l"/>
                          <a:tab pos="153035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ส่วนบุคคล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</a:t>
                      </a:r>
                      <a:r>
                        <a:rPr lang="th-TH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1,071,125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805,445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(265,680)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extLst>
                  <a:ext uri="{0D108BD9-81ED-4DB2-BD59-A6C34878D82A}">
                    <a16:rowId xmlns:a16="http://schemas.microsoft.com/office/drawing/2014/main" val="1107720027"/>
                  </a:ext>
                </a:extLst>
              </a:tr>
              <a:tr h="3671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  <a:tab pos="1530350" algn="l"/>
                        </a:tabLs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รวมทั้งสิ้น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106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9,889,725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11,4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,145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1,5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,420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0096" marR="60096" marT="0" marB="0" anchor="ctr"/>
                </a:tc>
                <a:extLst>
                  <a:ext uri="{0D108BD9-81ED-4DB2-BD59-A6C34878D82A}">
                    <a16:rowId xmlns:a16="http://schemas.microsoft.com/office/drawing/2014/main" val="931434936"/>
                  </a:ext>
                </a:extLst>
              </a:tr>
            </a:tbl>
          </a:graphicData>
        </a:graphic>
      </p:graphicFrame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3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107950" y="254001"/>
            <a:ext cx="8856662" cy="1084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ngsanaUPC"/>
              <a:buNone/>
            </a:pPr>
            <a:r>
              <a:rPr lang="en-US" sz="4400" b="1" i="0" u="none" dirty="0" err="1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โครงสร้างกองพัฒนานักศึกษา</a:t>
            </a:r>
            <a:r>
              <a:rPr lang="en-US" sz="4400" b="1" i="0" u="none" dirty="0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 </a:t>
            </a:r>
            <a:r>
              <a:rPr lang="th-TH" sz="4400" b="1" i="0" u="none" dirty="0">
                <a:solidFill>
                  <a:srgbClr val="FF0000"/>
                </a:solidFill>
                <a:latin typeface="AngsanaUPC"/>
                <a:ea typeface="AngsanaUPC"/>
                <a:cs typeface="AngsanaUPC"/>
                <a:sym typeface="AngsanaUPC"/>
              </a:rPr>
              <a:t>60 คน </a:t>
            </a:r>
            <a:endParaRPr dirty="0"/>
          </a:p>
        </p:txBody>
      </p:sp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36851907"/>
              </p:ext>
            </p:extLst>
          </p:nvPr>
        </p:nvGraphicFramePr>
        <p:xfrm>
          <a:off x="2064470" y="1093510"/>
          <a:ext cx="8201319" cy="521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368287537"/>
              </p:ext>
            </p:extLst>
          </p:nvPr>
        </p:nvGraphicFramePr>
        <p:xfrm>
          <a:off x="-1193227" y="1093510"/>
          <a:ext cx="6096000" cy="490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รูปภาพ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33646" y="288585"/>
            <a:ext cx="6296712" cy="61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721" tIns="27861" rIns="55721" bIns="27861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46931" defTabSz="557213"/>
            <a:r>
              <a:rPr lang="th-TH" altLang="en-US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กองทุนให้กู้ยืมเพื่อการศึกษา </a:t>
            </a:r>
            <a:endParaRPr lang="en-US" altLang="en-US" sz="3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19" name="ตาราง 18">
            <a:extLst>
              <a:ext uri="{FF2B5EF4-FFF2-40B4-BE49-F238E27FC236}">
                <a16:creationId xmlns:a16="http://schemas.microsoft.com/office/drawing/2014/main" id="{98817C52-975E-4AB6-9A38-7D83E4864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768689"/>
              </p:ext>
            </p:extLst>
          </p:nvPr>
        </p:nvGraphicFramePr>
        <p:xfrm>
          <a:off x="565227" y="898849"/>
          <a:ext cx="8200080" cy="2759959"/>
        </p:xfrm>
        <a:graphic>
          <a:graphicData uri="http://schemas.openxmlformats.org/drawingml/2006/table">
            <a:tbl>
              <a:tblPr firstRow="1" bandRow="1"/>
              <a:tblGrid>
                <a:gridCol w="2185747">
                  <a:extLst>
                    <a:ext uri="{9D8B030D-6E8A-4147-A177-3AD203B41FA5}">
                      <a16:colId xmlns:a16="http://schemas.microsoft.com/office/drawing/2014/main" val="1720444637"/>
                    </a:ext>
                  </a:extLst>
                </a:gridCol>
                <a:gridCol w="1008523">
                  <a:extLst>
                    <a:ext uri="{9D8B030D-6E8A-4147-A177-3AD203B41FA5}">
                      <a16:colId xmlns:a16="http://schemas.microsoft.com/office/drawing/2014/main" val="2955700780"/>
                    </a:ext>
                  </a:extLst>
                </a:gridCol>
                <a:gridCol w="611003">
                  <a:extLst>
                    <a:ext uri="{9D8B030D-6E8A-4147-A177-3AD203B41FA5}">
                      <a16:colId xmlns:a16="http://schemas.microsoft.com/office/drawing/2014/main" val="1818890695"/>
                    </a:ext>
                  </a:extLst>
                </a:gridCol>
                <a:gridCol w="750872">
                  <a:extLst>
                    <a:ext uri="{9D8B030D-6E8A-4147-A177-3AD203B41FA5}">
                      <a16:colId xmlns:a16="http://schemas.microsoft.com/office/drawing/2014/main" val="904326859"/>
                    </a:ext>
                  </a:extLst>
                </a:gridCol>
                <a:gridCol w="750871">
                  <a:extLst>
                    <a:ext uri="{9D8B030D-6E8A-4147-A177-3AD203B41FA5}">
                      <a16:colId xmlns:a16="http://schemas.microsoft.com/office/drawing/2014/main" val="3020141346"/>
                    </a:ext>
                  </a:extLst>
                </a:gridCol>
                <a:gridCol w="868656">
                  <a:extLst>
                    <a:ext uri="{9D8B030D-6E8A-4147-A177-3AD203B41FA5}">
                      <a16:colId xmlns:a16="http://schemas.microsoft.com/office/drawing/2014/main" val="1665720593"/>
                    </a:ext>
                  </a:extLst>
                </a:gridCol>
                <a:gridCol w="655173">
                  <a:extLst>
                    <a:ext uri="{9D8B030D-6E8A-4147-A177-3AD203B41FA5}">
                      <a16:colId xmlns:a16="http://schemas.microsoft.com/office/drawing/2014/main" val="62521815"/>
                    </a:ext>
                  </a:extLst>
                </a:gridCol>
                <a:gridCol w="526308">
                  <a:extLst>
                    <a:ext uri="{9D8B030D-6E8A-4147-A177-3AD203B41FA5}">
                      <a16:colId xmlns:a16="http://schemas.microsoft.com/office/drawing/2014/main" val="885398785"/>
                    </a:ext>
                  </a:extLst>
                </a:gridCol>
                <a:gridCol w="842927">
                  <a:extLst>
                    <a:ext uri="{9D8B030D-6E8A-4147-A177-3AD203B41FA5}">
                      <a16:colId xmlns:a16="http://schemas.microsoft.com/office/drawing/2014/main" val="2275085780"/>
                    </a:ext>
                  </a:extLst>
                </a:gridCol>
              </a:tblGrid>
              <a:tr h="52424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ประเภทการกู้ยืม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ปีการศึกษา 2564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ปีการศึกษา 2565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287507"/>
                  </a:ext>
                </a:extLst>
              </a:tr>
              <a:tr h="5242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เชียงใหม่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แพร่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ชุมพร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เชียงใหม่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แพร่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ชุมพร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62676"/>
                  </a:ext>
                </a:extLst>
              </a:tr>
              <a:tr h="524248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ลักษณะที่ 1 (</a:t>
                      </a:r>
                      <a:r>
                        <a:rPr lang="th-TH" sz="1800" b="1" i="0" u="none" strike="noStrike" dirty="0" err="1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กย</a:t>
                      </a:r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ศ. เดิม)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2,971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214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53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3,238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2,740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164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39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2,943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042366"/>
                  </a:ext>
                </a:extLst>
              </a:tr>
              <a:tr h="662967"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ลักษณะที่ 2 (กรอ. เดิม)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892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103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13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1,008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1,443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180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19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1,642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699644"/>
                  </a:ext>
                </a:extLst>
              </a:tr>
              <a:tr h="524248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3,863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317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66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4,246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4,183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344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58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4,585</a:t>
                      </a:r>
                      <a:r>
                        <a:rPr lang="en-US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914878"/>
                  </a:ext>
                </a:extLst>
              </a:tr>
            </a:tbl>
          </a:graphicData>
        </a:graphic>
      </p:graphicFrame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3E0C69D6-54B5-4EB1-809B-8D88FE0275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556258"/>
              </p:ext>
            </p:extLst>
          </p:nvPr>
        </p:nvGraphicFramePr>
        <p:xfrm>
          <a:off x="655783" y="3593696"/>
          <a:ext cx="7850908" cy="2881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2630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1786498" y="421344"/>
            <a:ext cx="523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โครงการพิธีมอบทุนการ ศึกษา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34" y="1439337"/>
            <a:ext cx="1899820" cy="117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3" y="844176"/>
            <a:ext cx="1713390" cy="120222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872525" y="3065535"/>
            <a:ext cx="56716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931" defTabSz="557213"/>
            <a:r>
              <a:rPr lang="th-TH" sz="2200" b="1" dirty="0" smtClean="0">
                <a:solidFill>
                  <a:srgbClr val="0000CC"/>
                </a:solidFill>
                <a:latin typeface="TH SarabunPSK" panose="020B0500040200020003" pitchFamily="34" charset="-34"/>
              </a:rPr>
              <a:t>สถานศึกษาฯที่มีอัตราการชำระหนี้ที่ดีที่สุด </a:t>
            </a:r>
          </a:p>
          <a:p>
            <a:pPr indent="446931" defTabSz="557213"/>
            <a:r>
              <a:rPr lang="th-TH" sz="2200" b="1" dirty="0" smtClean="0">
                <a:solidFill>
                  <a:srgbClr val="0000CC"/>
                </a:solidFill>
                <a:latin typeface="TH SarabunPSK" panose="020B0500040200020003" pitchFamily="34" charset="-34"/>
              </a:rPr>
              <a:t>25 อันแรกของประเทศ</a:t>
            </a:r>
            <a:endParaRPr lang="en-US" altLang="en-US" sz="2200" b="1" dirty="0">
              <a:solidFill>
                <a:srgbClr val="0000CC"/>
              </a:solidFill>
              <a:latin typeface="TH SarabunPSK" panose="020B0500040200020003" pitchFamily="34" charset="-34"/>
            </a:endParaRPr>
          </a:p>
        </p:txBody>
      </p:sp>
      <p:pic>
        <p:nvPicPr>
          <p:cNvPr id="9" name="Picture 6" descr="ไม่มีคำอธิบายรูปภาพ">
            <a:extLst>
              <a:ext uri="{FF2B5EF4-FFF2-40B4-BE49-F238E27FC236}">
                <a16:creationId xmlns:a16="http://schemas.microsoft.com/office/drawing/2014/main" id="{509D838C-9F38-467A-A1CC-6A3876735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64" y="1199371"/>
            <a:ext cx="2003857" cy="133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ไม่มีคำอธิบายรูปภาพ">
            <a:extLst>
              <a:ext uri="{FF2B5EF4-FFF2-40B4-BE49-F238E27FC236}">
                <a16:creationId xmlns:a16="http://schemas.microsoft.com/office/drawing/2014/main" id="{5FD3E0F4-5452-40ED-A240-511E34C2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51" y="2224578"/>
            <a:ext cx="1387571" cy="18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111390" y="4675933"/>
            <a:ext cx="4448731" cy="9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721" tIns="27861" rIns="55721" bIns="27861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46931" algn="ctr" defTabSz="557213"/>
            <a:r>
              <a:rPr lang="th-TH" sz="2800" b="1" dirty="0" smtClean="0">
                <a:solidFill>
                  <a:srgbClr val="0000CC"/>
                </a:solidFill>
                <a:latin typeface="TH Sarabun New" panose="020B0500040200020003" pitchFamily="34" charset="-34"/>
                <a:cs typeface="+mj-cs"/>
              </a:rPr>
              <a:t>“</a:t>
            </a:r>
            <a:r>
              <a:rPr lang="th-TH" sz="2800" b="1" dirty="0" err="1">
                <a:solidFill>
                  <a:srgbClr val="0000CC"/>
                </a:solidFill>
                <a:latin typeface="TH Sarabun New" panose="020B0500040200020003" pitchFamily="34" charset="-34"/>
                <a:cs typeface="+mj-cs"/>
              </a:rPr>
              <a:t>กย</a:t>
            </a:r>
            <a:r>
              <a:rPr lang="th-TH" sz="2800" b="1" dirty="0">
                <a:solidFill>
                  <a:srgbClr val="0000CC"/>
                </a:solidFill>
                <a:latin typeface="TH Sarabun New" panose="020B0500040200020003" pitchFamily="34" charset="-34"/>
                <a:cs typeface="+mj-cs"/>
              </a:rPr>
              <a:t>ศ. รวมใจปันโลหิต ต่อชีวิตเพื่อนมนุษย์ ปีที่ 10”</a:t>
            </a:r>
          </a:p>
        </p:txBody>
      </p:sp>
      <p:graphicFrame>
        <p:nvGraphicFramePr>
          <p:cNvPr id="15" name="ตาราง 14">
            <a:extLst>
              <a:ext uri="{FF2B5EF4-FFF2-40B4-BE49-F238E27FC236}">
                <a16:creationId xmlns:a16="http://schemas.microsoft.com/office/drawing/2014/main" id="{4870AB7D-E364-40B4-9FB3-40F5D2B76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047096"/>
              </p:ext>
            </p:extLst>
          </p:nvPr>
        </p:nvGraphicFramePr>
        <p:xfrm>
          <a:off x="4085950" y="4854106"/>
          <a:ext cx="3244787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963">
                  <a:extLst>
                    <a:ext uri="{9D8B030D-6E8A-4147-A177-3AD203B41FA5}">
                      <a16:colId xmlns:a16="http://schemas.microsoft.com/office/drawing/2014/main" val="4104560814"/>
                    </a:ext>
                  </a:extLst>
                </a:gridCol>
                <a:gridCol w="1084717">
                  <a:extLst>
                    <a:ext uri="{9D8B030D-6E8A-4147-A177-3AD203B41FA5}">
                      <a16:colId xmlns:a16="http://schemas.microsoft.com/office/drawing/2014/main" val="2914522975"/>
                    </a:ext>
                  </a:extLst>
                </a:gridCol>
                <a:gridCol w="1144107">
                  <a:extLst>
                    <a:ext uri="{9D8B030D-6E8A-4147-A177-3AD203B41FA5}">
                      <a16:colId xmlns:a16="http://schemas.microsoft.com/office/drawing/2014/main" val="452835236"/>
                    </a:ext>
                  </a:extLst>
                </a:gridCol>
              </a:tblGrid>
              <a:tr h="5713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บริจาค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โลหิต (คน)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ผู้บริจาค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อวัยวะ (คน)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ผู้บริจาค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ดวงตา (คน)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3482939"/>
                  </a:ext>
                </a:extLst>
              </a:tr>
              <a:tr h="282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>
                          <a:effectLst/>
                          <a:cs typeface="+mj-cs"/>
                        </a:rPr>
                        <a:t>231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43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43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970384901"/>
                  </a:ext>
                </a:extLst>
              </a:tr>
              <a:tr h="282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>
                          <a:effectLst/>
                          <a:cs typeface="+mj-cs"/>
                        </a:rPr>
                        <a:t>117</a:t>
                      </a:r>
                      <a:endParaRPr lang="en-US" sz="2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11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effectLst/>
                          <a:cs typeface="+mj-cs"/>
                        </a:rPr>
                        <a:t>12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294555783"/>
                  </a:ext>
                </a:extLst>
              </a:tr>
              <a:tr h="282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solidFill>
                            <a:srgbClr val="FF0000"/>
                          </a:solidFill>
                          <a:effectLst/>
                          <a:cs typeface="+mj-cs"/>
                        </a:rPr>
                        <a:t>348</a:t>
                      </a:r>
                      <a:endParaRPr lang="en-US" sz="2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solidFill>
                            <a:srgbClr val="FF0000"/>
                          </a:solidFill>
                          <a:effectLst/>
                          <a:cs typeface="+mj-cs"/>
                        </a:rPr>
                        <a:t>54</a:t>
                      </a:r>
                      <a:endParaRPr lang="en-US" sz="2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100" b="1" dirty="0">
                          <a:solidFill>
                            <a:srgbClr val="FF0000"/>
                          </a:solidFill>
                          <a:effectLst/>
                          <a:cs typeface="+mj-cs"/>
                        </a:rPr>
                        <a:t>55</a:t>
                      </a:r>
                      <a:endParaRPr lang="en-US" sz="2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j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780114139"/>
                  </a:ext>
                </a:extLst>
              </a:tr>
            </a:tbl>
          </a:graphicData>
        </a:graphic>
      </p:graphicFrame>
      <p:pic>
        <p:nvPicPr>
          <p:cNvPr id="16" name="Picture 2" descr="https://erp.mju.ac.th/picture/information/8259497430424b588400ac56211b1df9s.jpg">
            <a:extLst>
              <a:ext uri="{FF2B5EF4-FFF2-40B4-BE49-F238E27FC236}">
                <a16:creationId xmlns:a16="http://schemas.microsoft.com/office/drawing/2014/main" id="{11F39BD5-B829-4503-A26D-1B02FDB8F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97" y="3637001"/>
            <a:ext cx="2101154" cy="139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59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3047860" y="517035"/>
            <a:ext cx="332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โครงการปฐมนิเทศนักศึกษาใหม่</a:t>
            </a:r>
            <a:endParaRPr lang="en-US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8" name="Picture 4" descr="https://guide-guidance.mju.ac.th/goverment/20111119104834_guide.guidance/news_25706_10_25650705104013_156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57" y="1746561"/>
            <a:ext cx="2868230" cy="191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uide-guidance.mju.ac.th/goverment/20111119104834_guide.guidance/news_25706_7_25650705104009_1995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944514"/>
            <a:ext cx="2736028" cy="182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uide-guidance.mju.ac.th/goverment/20111119104834_guide.guidance/news_25706_9_25650705104012_1279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922352"/>
            <a:ext cx="2738053" cy="182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guide-guidance.mju.ac.th/goverment/20111119104834_guide.guidance/news_25706_8_25650705104011_228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57" y="3801506"/>
            <a:ext cx="2868230" cy="191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66" y="1746561"/>
            <a:ext cx="2738053" cy="182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66" y="3746578"/>
            <a:ext cx="2694417" cy="202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81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/>
          <p:nvPr>
            <p:extLst>
              <p:ext uri="{D42A27DB-BD31-4B8C-83A1-F6EECF244321}">
                <p14:modId xmlns:p14="http://schemas.microsoft.com/office/powerpoint/2010/main" val="397120509"/>
              </p:ext>
            </p:extLst>
          </p:nvPr>
        </p:nvGraphicFramePr>
        <p:xfrm>
          <a:off x="5126855" y="821740"/>
          <a:ext cx="4017145" cy="5312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906909"/>
              </p:ext>
            </p:extLst>
          </p:nvPr>
        </p:nvGraphicFramePr>
        <p:xfrm>
          <a:off x="71021" y="741285"/>
          <a:ext cx="5086905" cy="600062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96868">
                  <a:extLst>
                    <a:ext uri="{9D8B030D-6E8A-4147-A177-3AD203B41FA5}">
                      <a16:colId xmlns:a16="http://schemas.microsoft.com/office/drawing/2014/main" val="1267071192"/>
                    </a:ext>
                  </a:extLst>
                </a:gridCol>
                <a:gridCol w="2946643">
                  <a:extLst>
                    <a:ext uri="{9D8B030D-6E8A-4147-A177-3AD203B41FA5}">
                      <a16:colId xmlns:a16="http://schemas.microsoft.com/office/drawing/2014/main" val="1548711582"/>
                    </a:ext>
                  </a:extLst>
                </a:gridCol>
                <a:gridCol w="785315">
                  <a:extLst>
                    <a:ext uri="{9D8B030D-6E8A-4147-A177-3AD203B41FA5}">
                      <a16:colId xmlns:a16="http://schemas.microsoft.com/office/drawing/2014/main" val="4043464514"/>
                    </a:ext>
                  </a:extLst>
                </a:gridCol>
                <a:gridCol w="758079">
                  <a:extLst>
                    <a:ext uri="{9D8B030D-6E8A-4147-A177-3AD203B41FA5}">
                      <a16:colId xmlns:a16="http://schemas.microsoft.com/office/drawing/2014/main" val="3715009704"/>
                    </a:ext>
                  </a:extLst>
                </a:gridCol>
              </a:tblGrid>
              <a:tr h="81997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ลำดับ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การให้บริการให้คำปรึกษา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จำนวน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/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</a:b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ผู้เข้ารับบริการ (ราย)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881993"/>
                  </a:ext>
                </a:extLst>
              </a:tr>
              <a:tr h="5473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ปี 2564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ปี 2565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860117644"/>
                  </a:ext>
                </a:extLst>
              </a:tr>
              <a:tr h="872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1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การให้คำปรึกษาด้านทุนการศึกษา/การเบิกจ่ายเงินทุน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250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280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3857326884"/>
                  </a:ext>
                </a:extLst>
              </a:tr>
              <a:tr h="547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2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การให้คำปรึกษาด้านการเรียน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35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38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335910388"/>
                  </a:ext>
                </a:extLst>
              </a:tr>
              <a:tr h="491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3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การให้คำปรึกษาด้านการปรับตัว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15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13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2144248777"/>
                  </a:ext>
                </a:extLst>
              </a:tr>
              <a:tr h="3896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4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การให้คำปรึกษาด้านสุขภาพ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2384757425"/>
                  </a:ext>
                </a:extLst>
              </a:tr>
              <a:tr h="3749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5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โรคซึมเศร้า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241810579"/>
                  </a:ext>
                </a:extLst>
              </a:tr>
              <a:tr h="4043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การให้คำปรึกษาด้านปัญหาส่วนตัว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340761165"/>
                  </a:ext>
                </a:extLst>
              </a:tr>
              <a:tr h="4731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7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โรค</a:t>
                      </a:r>
                      <a:r>
                        <a:rPr lang="th-TH" sz="24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ไบโพล่าร์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 (อารมณ์สองขั้ว)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-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2658681781"/>
                  </a:ext>
                </a:extLst>
              </a:tr>
              <a:tr h="7077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+mj-cs"/>
                        </a:rPr>
                        <a:t>รวม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317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+mj-cs"/>
                        </a:rPr>
                        <a:t>351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+mj-cs"/>
                      </a:endParaRPr>
                    </a:p>
                  </a:txBody>
                  <a:tcPr marL="47388" marR="47388" marT="0" marB="0"/>
                </a:tc>
                <a:extLst>
                  <a:ext uri="{0D108BD9-81ED-4DB2-BD59-A6C34878D82A}">
                    <a16:rowId xmlns:a16="http://schemas.microsoft.com/office/drawing/2014/main" val="1276084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725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6966" y="215666"/>
            <a:ext cx="5932758" cy="2339685"/>
          </a:xfrm>
        </p:spPr>
      </p:pic>
      <p:sp>
        <p:nvSpPr>
          <p:cNvPr id="3" name="Google Shape;100;p2"/>
          <p:cNvSpPr txBox="1">
            <a:spLocks noGrp="1"/>
          </p:cNvSpPr>
          <p:nvPr>
            <p:ph type="title"/>
          </p:nvPr>
        </p:nvSpPr>
        <p:spPr>
          <a:xfrm>
            <a:off x="0" y="2253731"/>
            <a:ext cx="8856662" cy="246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ngsanaUPC"/>
              <a:buNone/>
            </a:pPr>
            <a:r>
              <a:rPr lang="th-TH" sz="3600" b="1" i="0" u="none" dirty="0">
                <a:solidFill>
                  <a:srgbClr val="0000CC"/>
                </a:solidFill>
                <a:latin typeface="AngsanaUPC"/>
                <a:ea typeface="AngsanaUPC"/>
                <a:cs typeface="AngsanaUPC"/>
                <a:sym typeface="AngsanaUPC"/>
              </a:rPr>
              <a:t>การประกันอุบัติเหตุ 15,078 คน</a:t>
            </a:r>
            <a:br>
              <a:rPr lang="th-TH" sz="3600" b="1" i="0" u="none" dirty="0">
                <a:solidFill>
                  <a:srgbClr val="0000CC"/>
                </a:solidFill>
                <a:latin typeface="AngsanaUPC"/>
                <a:ea typeface="AngsanaUPC"/>
                <a:cs typeface="AngsanaUPC"/>
                <a:sym typeface="AngsanaUPC"/>
              </a:rPr>
            </a:br>
            <a:r>
              <a:rPr lang="th-TH" sz="3600" b="1" dirty="0">
                <a:solidFill>
                  <a:srgbClr val="0000CC"/>
                </a:solidFill>
                <a:latin typeface="AngsanaUPC"/>
                <a:ea typeface="AngsanaUPC"/>
                <a:cs typeface="AngsanaUPC"/>
                <a:sym typeface="AngsanaUPC"/>
              </a:rPr>
              <a:t>มี</a:t>
            </a:r>
            <a:r>
              <a:rPr lang="th-TH" sz="3600" b="1" dirty="0" smtClean="0">
                <a:solidFill>
                  <a:srgbClr val="0000CC"/>
                </a:solidFill>
                <a:latin typeface="AngsanaUPC"/>
                <a:ea typeface="AngsanaUPC"/>
                <a:cs typeface="AngsanaUPC"/>
                <a:sym typeface="AngsanaUPC"/>
              </a:rPr>
              <a:t>การขอเบิกค่าสินไหมทดแทน </a:t>
            </a:r>
            <a:r>
              <a:rPr lang="th-TH" sz="3600" b="1" dirty="0">
                <a:solidFill>
                  <a:srgbClr val="0000CC"/>
                </a:solidFill>
                <a:latin typeface="AngsanaUPC"/>
                <a:ea typeface="AngsanaUPC"/>
                <a:cs typeface="AngsanaUPC"/>
                <a:sym typeface="AngsanaUPC"/>
              </a:rPr>
              <a:t>132 ราย /537,132 บาท  </a:t>
            </a:r>
            <a:br>
              <a:rPr lang="th-TH" sz="3600" b="1" dirty="0">
                <a:solidFill>
                  <a:srgbClr val="0000CC"/>
                </a:solidFill>
                <a:latin typeface="AngsanaUPC"/>
                <a:ea typeface="AngsanaUPC"/>
                <a:cs typeface="AngsanaUPC"/>
                <a:sym typeface="AngsanaUPC"/>
              </a:rPr>
            </a:br>
            <a:r>
              <a:rPr lang="th-TH" sz="3600" b="1" dirty="0">
                <a:solidFill>
                  <a:srgbClr val="0000CC"/>
                </a:solidFill>
                <a:latin typeface="AngsanaUPC"/>
                <a:ea typeface="AngsanaUPC"/>
                <a:cs typeface="AngsanaUPC"/>
                <a:sym typeface="AngsanaUPC"/>
              </a:rPr>
              <a:t>เสียชีวิต 2 ราย</a:t>
            </a:r>
            <a:endParaRPr dirty="0">
              <a:solidFill>
                <a:srgbClr val="0000CC"/>
              </a:solidFill>
            </a:endParaRPr>
          </a:p>
        </p:txBody>
      </p:sp>
      <p:pic>
        <p:nvPicPr>
          <p:cNvPr id="4" name="ตัวแทนเนื้อหา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0" y="4421172"/>
            <a:ext cx="2622307" cy="1967174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19" y="4421172"/>
            <a:ext cx="2498609" cy="189466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ตัวแทนเนื้อหา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949" y="4612140"/>
            <a:ext cx="2613663" cy="181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79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760955" y="141862"/>
            <a:ext cx="4052101" cy="955920"/>
          </a:xfrm>
        </p:spPr>
        <p:txBody>
          <a:bodyPr/>
          <a:lstStyle/>
          <a:p>
            <a:r>
              <a:rPr lang="th-TH" altLang="en-US" sz="3600" b="1" dirty="0">
                <a:solidFill>
                  <a:srgbClr val="FF0000"/>
                </a:solidFill>
                <a:ea typeface="Cordia New" panose="020B0304020202020204" pitchFamily="34" charset="-34"/>
                <a:cs typeface="+mj-cs"/>
              </a:rPr>
              <a:t>การบริการด้านสุขภาพ </a:t>
            </a:r>
            <a:endParaRPr lang="en-US" altLang="en-US" sz="36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981">
            <a:off x="580775" y="2365315"/>
            <a:ext cx="2535758" cy="201908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411" name="ตัวแทนเนื้อหา 2"/>
          <p:cNvSpPr>
            <a:spLocks noGrp="1"/>
          </p:cNvSpPr>
          <p:nvPr>
            <p:ph idx="1"/>
          </p:nvPr>
        </p:nvSpPr>
        <p:spPr>
          <a:xfrm>
            <a:off x="3166911" y="977647"/>
            <a:ext cx="3646145" cy="206111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altLang="en-US" sz="2800" b="1" dirty="0">
                <a:solidFill>
                  <a:srgbClr val="0000CC"/>
                </a:solidFill>
                <a:cs typeface="+mj-cs"/>
              </a:rPr>
              <a:t>ตรวจสุขภาพประจำปี 365 คน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en-US" sz="2800" b="1" dirty="0">
                <a:solidFill>
                  <a:srgbClr val="0000CC"/>
                </a:solidFill>
                <a:cs typeface="+mj-cs"/>
              </a:rPr>
              <a:t>การฉีดวัคซีนไข้หวัดใหญ่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altLang="en-US" sz="2800" b="1" dirty="0">
                <a:solidFill>
                  <a:srgbClr val="0000CC"/>
                </a:solidFill>
                <a:cs typeface="+mj-cs"/>
              </a:rPr>
              <a:t>การบริจาคโลหิต สู</a:t>
            </a:r>
            <a:r>
              <a:rPr lang="th-TH" sz="2800" b="1" dirty="0">
                <a:solidFill>
                  <a:srgbClr val="0000CC"/>
                </a:solidFill>
                <a:latin typeface="myFont"/>
                <a:cs typeface="+mj-cs"/>
              </a:rPr>
              <a:t>งสุด 442 ยูนิต </a:t>
            </a:r>
            <a:endParaRPr lang="en-US" altLang="en-US" sz="2800" b="1" dirty="0">
              <a:solidFill>
                <a:srgbClr val="0000CC"/>
              </a:solidFill>
              <a:cs typeface="+mj-cs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04" y="3322635"/>
            <a:ext cx="2405402" cy="18049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ตัวแทนเนื้อหา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5" y="733485"/>
            <a:ext cx="2518947" cy="1601628"/>
          </a:xfrm>
          <a:prstGeom prst="rect">
            <a:avLst/>
          </a:prstGeom>
          <a:noFill/>
          <a:ln w="38100" cap="sq">
            <a:noFill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794" y="4319543"/>
            <a:ext cx="2404715" cy="180497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ตัวแทนเนื้อหา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29778">
            <a:off x="6488174" y="1883961"/>
            <a:ext cx="2455407" cy="209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725" y="4087349"/>
            <a:ext cx="2563798" cy="19734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87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114589"/>
            <a:ext cx="8258175" cy="595625"/>
          </a:xfrm>
        </p:spPr>
        <p:txBody>
          <a:bodyPr/>
          <a:lstStyle/>
          <a:p>
            <a:r>
              <a:rPr lang="th-TH" altLang="en-US" dirty="0">
                <a:solidFill>
                  <a:srgbClr val="FF0000"/>
                </a:solidFill>
                <a:cs typeface="+mj-cs"/>
              </a:rPr>
              <a:t>การกระทำผิดวินัยนักศึกษา</a:t>
            </a:r>
            <a:endParaRPr lang="en-US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  <p:pic>
        <p:nvPicPr>
          <p:cNvPr id="7" name="ตัวแทนเนื้อหา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371" y="1065319"/>
            <a:ext cx="7774342" cy="4634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068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114589"/>
            <a:ext cx="8258175" cy="1143000"/>
          </a:xfrm>
        </p:spPr>
        <p:txBody>
          <a:bodyPr/>
          <a:lstStyle/>
          <a:p>
            <a:r>
              <a:rPr lang="th-TH" altLang="en-US" dirty="0">
                <a:solidFill>
                  <a:srgbClr val="FF0000"/>
                </a:solidFill>
                <a:cs typeface="+mj-cs"/>
              </a:rPr>
              <a:t>การกระทำผิดวินัยนักศึกษา</a:t>
            </a:r>
            <a:endParaRPr lang="en-US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  <p:pic>
        <p:nvPicPr>
          <p:cNvPr id="8" name="ตัวแทนเนื้อหา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744" y="1185749"/>
            <a:ext cx="6939841" cy="4329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446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114589"/>
            <a:ext cx="8258175" cy="1143000"/>
          </a:xfrm>
        </p:spPr>
        <p:txBody>
          <a:bodyPr/>
          <a:lstStyle/>
          <a:p>
            <a:r>
              <a:rPr lang="th-TH" altLang="en-US" dirty="0">
                <a:solidFill>
                  <a:srgbClr val="FF0000"/>
                </a:solidFill>
                <a:cs typeface="+mj-cs"/>
              </a:rPr>
              <a:t>การกระทำผิดวินัยนักศึกษา</a:t>
            </a:r>
            <a:endParaRPr lang="en-US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67" y="1038687"/>
            <a:ext cx="8449045" cy="530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31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ชื่อเรื่อง 1"/>
          <p:cNvSpPr>
            <a:spLocks noGrp="1"/>
          </p:cNvSpPr>
          <p:nvPr>
            <p:ph type="title"/>
          </p:nvPr>
        </p:nvSpPr>
        <p:spPr>
          <a:xfrm>
            <a:off x="1450142" y="214452"/>
            <a:ext cx="6254828" cy="768547"/>
          </a:xfrm>
        </p:spPr>
        <p:txBody>
          <a:bodyPr/>
          <a:lstStyle/>
          <a:p>
            <a:r>
              <a:rPr lang="th-TH" altLang="en-US" sz="3200" dirty="0">
                <a:solidFill>
                  <a:srgbClr val="FF0000"/>
                </a:solidFill>
                <a:cs typeface="+mj-cs"/>
              </a:rPr>
              <a:t>รณรงค์การสวมหมวกนิรภัยการและตั้งด่านตรวจกวดขัน</a:t>
            </a:r>
            <a:endParaRPr lang="en-US" altLang="en-US" sz="32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196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1" y="1915438"/>
            <a:ext cx="1816877" cy="32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28" y="982999"/>
            <a:ext cx="1910473" cy="254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61" y="4387305"/>
            <a:ext cx="2592196" cy="194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47" y="896646"/>
            <a:ext cx="2164710" cy="228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04" y="3178087"/>
            <a:ext cx="2187744" cy="164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รูปภาพ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28" y="5017619"/>
            <a:ext cx="2773674" cy="131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4AD2E41E-C125-4942-B772-58F0DEFCEFC9}"/>
              </a:ext>
            </a:extLst>
          </p:cNvPr>
          <p:cNvSpPr txBox="1">
            <a:spLocks/>
          </p:cNvSpPr>
          <p:nvPr/>
        </p:nvSpPr>
        <p:spPr>
          <a:xfrm>
            <a:off x="88778" y="1006764"/>
            <a:ext cx="8984202" cy="568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ประเด็นยุทธศาสตร์ที่ 2  การขับเคลื่อนผลการดำเนินงานตามพันธกิจหลัก (</a:t>
            </a:r>
            <a:r>
              <a:rPr lang="en-US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MOC)</a:t>
            </a:r>
            <a:br>
              <a:rPr lang="en-US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เป้าประสงค์ที่ 2.1           ผลิตบัณฑิต และพัฒนานักศึกษาที่มี สมรรถนะในระดับสากล</a:t>
            </a:r>
            <a:r>
              <a:rPr lang="en-US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/>
            </a:r>
            <a:br>
              <a:rPr lang="en-US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ตัวชี้วัดที่ 2.7                   ร้อยละของนักศึกษาที่ผ่าน กระบวนการพัฒนาทักษะใน ศตวรรษที่ </a:t>
            </a:r>
          </a:p>
          <a:p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                                       21 (ค่าเป้าหมาย ร้อยละ 80)</a:t>
            </a:r>
            <a:b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กลยุทธ์</a:t>
            </a:r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/>
            </a:r>
            <a:b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2.1.13 ทบทวนรูปแบบ</a:t>
            </a:r>
            <a:r>
              <a:rPr lang="th-TH" sz="2800" dirty="0" err="1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การจัด</a:t>
            </a:r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กิจกรรมนักศึกษา ที่มุ่งเน้น ทักษะวิชาการ และทักษะชีวิต อย่างแท้จริง สร้างบัณฑิตให้มี คุณลักษณะที่พึงประสงค์และ ส่งเสริมอ</a:t>
            </a:r>
            <a:r>
              <a:rPr lang="th-TH" sz="2800" dirty="0" err="1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ัต</a:t>
            </a:r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ลักษณ์ของบัณฑิต มหาวิทยาลัยแม่โจ้ด้วยกิจกรรมที่ ทันสมัย สอดคล้องกับ สถานการณ์ที่เปลี่ยนไป</a:t>
            </a:r>
            <a:b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2.1.14 ส่งเสริมกิจกรรม นักศึกษาเพื่อพัฒนาชุมชนและ สังคม ใกล้ชิดกับชุมชนและ เกษตรกร และการรักษา สิ่งแวดล้อม เพื่อสร้างจิต สาธารณะและจิตสำนึกที่ดีแก่ นักศึกษา และภาพลักษณ์ที่ดี ของมหาวิทยาลัย</a:t>
            </a:r>
            <a:b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sz="2800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2.1.15 สร้างและพัฒนาเครือข่าย ศิษย์เก่าที่เข้มแข็ง รวมทั้งการมี ส่วนร่วมในการพัฒนามหาวิทยาลัย ในทุก ๆ พันธกิจ</a:t>
            </a:r>
            <a:endParaRPr lang="en-US" sz="2800" dirty="0">
              <a:solidFill>
                <a:srgbClr val="0000CC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4AD2E41E-C125-4942-B772-58F0DEFCEFC9}"/>
              </a:ext>
            </a:extLst>
          </p:cNvPr>
          <p:cNvSpPr txBox="1">
            <a:spLocks/>
          </p:cNvSpPr>
          <p:nvPr/>
        </p:nvSpPr>
        <p:spPr>
          <a:xfrm>
            <a:off x="1399713" y="292963"/>
            <a:ext cx="7904085" cy="88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+mj-cs"/>
              </a:rPr>
              <a:t>โครงการขับเคลื่อนตามแผนยุทธศาสตร์มหาวิทยาลัย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58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9" y="2616968"/>
            <a:ext cx="2420197" cy="32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2766646" y="222307"/>
            <a:ext cx="46692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solidFill>
                  <a:srgbClr val="0000CC"/>
                </a:solidFill>
              </a:rPr>
              <a:t>- </a:t>
            </a:r>
            <a:r>
              <a:rPr lang="th-TH" sz="2800" b="1" dirty="0" smtClean="0">
                <a:solidFill>
                  <a:srgbClr val="0000CC"/>
                </a:solidFill>
                <a:cs typeface="+mj-cs"/>
              </a:rPr>
              <a:t>ประชุมคณะกรรมการฝ่ายปกครองนักศึกษา</a:t>
            </a:r>
            <a:endParaRPr lang="th-TH" sz="2400" b="1" dirty="0" smtClean="0">
              <a:solidFill>
                <a:srgbClr val="0000CC"/>
              </a:solidFill>
              <a:cs typeface="+mj-cs"/>
            </a:endParaRPr>
          </a:p>
          <a:p>
            <a:r>
              <a:rPr lang="th-TH" sz="2800" b="1" dirty="0" smtClean="0">
                <a:solidFill>
                  <a:srgbClr val="0000CC"/>
                </a:solidFill>
                <a:cs typeface="+mj-cs"/>
              </a:rPr>
              <a:t>- โครงการ</a:t>
            </a:r>
            <a:r>
              <a:rPr lang="th-TH" sz="2800" b="1" dirty="0">
                <a:solidFill>
                  <a:srgbClr val="0000CC"/>
                </a:solidFill>
                <a:cs typeface="+mj-cs"/>
              </a:rPr>
              <a:t>เสริมสร้างวินัยนักศึกษา</a:t>
            </a:r>
            <a:r>
              <a:rPr lang="th-TH" sz="2800" b="1" dirty="0" smtClean="0">
                <a:solidFill>
                  <a:srgbClr val="0000CC"/>
                </a:solidFill>
                <a:cs typeface="+mj-cs"/>
              </a:rPr>
              <a:t>ใหม่</a:t>
            </a:r>
            <a:r>
              <a:rPr lang="th-TH" b="1" dirty="0" smtClean="0">
                <a:solidFill>
                  <a:srgbClr val="0000CC"/>
                </a:solidFill>
              </a:rPr>
              <a:t> </a:t>
            </a:r>
            <a:endParaRPr lang="th-TH" sz="2400" dirty="0">
              <a:solidFill>
                <a:srgbClr val="0000CC"/>
              </a:solidFill>
            </a:endParaRPr>
          </a:p>
          <a:p>
            <a:r>
              <a:rPr lang="th-TH" sz="2800" b="1" dirty="0" smtClean="0">
                <a:solidFill>
                  <a:srgbClr val="0000CC"/>
                </a:solidFill>
                <a:cs typeface="+mj-cs"/>
              </a:rPr>
              <a:t>- โครงการ</a:t>
            </a:r>
            <a:r>
              <a:rPr lang="th-TH" sz="2800" b="1" dirty="0">
                <a:solidFill>
                  <a:srgbClr val="0000CC"/>
                </a:solidFill>
                <a:cs typeface="+mj-cs"/>
              </a:rPr>
              <a:t>แม่โจ้ปลอดภัย​ ห่างไกลยาเสพ</a:t>
            </a:r>
            <a:r>
              <a:rPr lang="th-TH" sz="2800" b="1" dirty="0" smtClean="0">
                <a:solidFill>
                  <a:srgbClr val="0000CC"/>
                </a:solidFill>
                <a:cs typeface="+mj-cs"/>
              </a:rPr>
              <a:t>ติด    </a:t>
            </a:r>
          </a:p>
          <a:p>
            <a:r>
              <a:rPr lang="th-TH" sz="2800" b="1" dirty="0">
                <a:solidFill>
                  <a:srgbClr val="0000CC"/>
                </a:solidFill>
                <a:cs typeface="+mj-cs"/>
              </a:rPr>
              <a:t> </a:t>
            </a:r>
            <a:r>
              <a:rPr lang="th-TH" sz="2800" b="1" dirty="0" smtClean="0">
                <a:solidFill>
                  <a:srgbClr val="0000CC"/>
                </a:solidFill>
                <a:cs typeface="+mj-cs"/>
              </a:rPr>
              <a:t>    และอบายมุข</a:t>
            </a:r>
            <a:endParaRPr lang="th-TH" sz="2800" b="1" dirty="0">
              <a:solidFill>
                <a:srgbClr val="0000CC"/>
              </a:solidFill>
              <a:cs typeface="+mj-cs"/>
            </a:endParaRPr>
          </a:p>
          <a:p>
            <a:r>
              <a:rPr lang="th-TH" sz="2800" b="1" dirty="0" smtClean="0">
                <a:solidFill>
                  <a:srgbClr val="0000CC"/>
                </a:solidFill>
                <a:cs typeface="+mj-cs"/>
              </a:rPr>
              <a:t>- รณรงค์การ</a:t>
            </a:r>
            <a:r>
              <a:rPr lang="th-TH" sz="2800" b="1" dirty="0">
                <a:solidFill>
                  <a:srgbClr val="0000CC"/>
                </a:solidFill>
                <a:cs typeface="+mj-cs"/>
              </a:rPr>
              <a:t>แต่งกายนักศึกษา  </a:t>
            </a:r>
            <a:endParaRPr lang="th-TH" sz="2800" b="1" dirty="0" smtClean="0">
              <a:solidFill>
                <a:srgbClr val="0000CC"/>
              </a:solidFill>
              <a:cs typeface="+mj-cs"/>
            </a:endParaRPr>
          </a:p>
          <a:p>
            <a:r>
              <a:rPr lang="th-TH" sz="2800" b="1" dirty="0" smtClean="0">
                <a:solidFill>
                  <a:srgbClr val="0000CC"/>
                </a:solidFill>
                <a:cs typeface="+mj-cs"/>
              </a:rPr>
              <a:t>- บูรณาการทำงานร่วมกับหน่วยงานภายนอก</a:t>
            </a:r>
          </a:p>
          <a:p>
            <a:r>
              <a:rPr lang="th-TH" sz="2400" dirty="0">
                <a:solidFill>
                  <a:srgbClr val="0000CC"/>
                </a:solidFill>
              </a:rPr>
              <a:t> </a:t>
            </a:r>
            <a:r>
              <a:rPr lang="th-TH" sz="2400" dirty="0" smtClean="0">
                <a:solidFill>
                  <a:srgbClr val="0000CC"/>
                </a:solidFill>
              </a:rPr>
              <a:t>   </a:t>
            </a:r>
            <a:endParaRPr lang="th-TH" sz="2400" dirty="0">
              <a:solidFill>
                <a:srgbClr val="0000CC"/>
              </a:solidFill>
            </a:endParaRPr>
          </a:p>
        </p:txBody>
      </p:sp>
      <p:pic>
        <p:nvPicPr>
          <p:cNvPr id="10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714">
            <a:off x="1969291" y="4435404"/>
            <a:ext cx="2337215" cy="175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30" y="4035724"/>
            <a:ext cx="2278773" cy="170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450">
            <a:off x="6500168" y="4035321"/>
            <a:ext cx="1685216" cy="224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ตัวแทนเนื้อหา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90282">
            <a:off x="7411168" y="849200"/>
            <a:ext cx="1884604" cy="188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02891">
            <a:off x="374318" y="915272"/>
            <a:ext cx="2140822" cy="142374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  <p:pic>
        <p:nvPicPr>
          <p:cNvPr id="16" name="รูปภาพ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21" y="2838408"/>
            <a:ext cx="2055934" cy="146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528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119324"/>
            <a:ext cx="8258175" cy="1143000"/>
          </a:xfrm>
        </p:spPr>
        <p:txBody>
          <a:bodyPr/>
          <a:lstStyle/>
          <a:p>
            <a:r>
              <a:rPr lang="th-TH" altLang="en-US" dirty="0">
                <a:solidFill>
                  <a:srgbClr val="FF0000"/>
                </a:solidFill>
                <a:cs typeface="+mj-cs"/>
              </a:rPr>
              <a:t>แผ่นพับ/ใบปลิว รณรงค์</a:t>
            </a:r>
            <a:endParaRPr lang="en-US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5603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6" y="1123778"/>
            <a:ext cx="4143375" cy="2952750"/>
          </a:xfrm>
        </p:spPr>
      </p:pic>
      <p:pic>
        <p:nvPicPr>
          <p:cNvPr id="25604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7" y="3251201"/>
            <a:ext cx="44434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352878"/>
            <a:ext cx="17287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144596"/>
            <a:ext cx="1835294" cy="183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4" y="539456"/>
            <a:ext cx="8128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79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66618" y="1020932"/>
            <a:ext cx="7818089" cy="5015884"/>
          </a:xfrm>
          <a:solidFill>
            <a:schemeClr val="bg1"/>
          </a:solidFill>
        </p:spPr>
        <p:txBody>
          <a:bodyPr/>
          <a:lstStyle/>
          <a:p>
            <a:pPr marL="114300" indent="0">
              <a:buNone/>
              <a:defRPr/>
            </a:pPr>
            <a:r>
              <a:rPr lang="th-TH" sz="4800" dirty="0">
                <a:solidFill>
                  <a:srgbClr val="FF0000"/>
                </a:solidFill>
                <a:cs typeface="+mj-cs"/>
              </a:rPr>
              <a:t>ปัญหาอุปสรรค</a:t>
            </a:r>
          </a:p>
          <a:p>
            <a:pPr>
              <a:defRPr/>
            </a:pPr>
            <a:r>
              <a:rPr lang="th-TH" sz="4800" dirty="0">
                <a:solidFill>
                  <a:srgbClr val="0000CC"/>
                </a:solidFill>
                <a:cs typeface="+mj-cs"/>
              </a:rPr>
              <a:t>การซ่อมบำรุง </a:t>
            </a:r>
            <a:endParaRPr lang="en-US" sz="4800" dirty="0">
              <a:solidFill>
                <a:srgbClr val="0000CC"/>
              </a:solidFill>
              <a:cs typeface="+mj-cs"/>
            </a:endParaRPr>
          </a:p>
          <a:p>
            <a:pPr>
              <a:defRPr/>
            </a:pPr>
            <a:r>
              <a:rPr lang="th-TH" sz="4800" dirty="0">
                <a:solidFill>
                  <a:srgbClr val="0000CC"/>
                </a:solidFill>
                <a:cs typeface="+mj-cs"/>
              </a:rPr>
              <a:t>บุคลากร</a:t>
            </a:r>
          </a:p>
          <a:p>
            <a:pPr>
              <a:defRPr/>
            </a:pPr>
            <a:r>
              <a:rPr lang="th-TH" sz="4800" dirty="0">
                <a:solidFill>
                  <a:srgbClr val="0000CC"/>
                </a:solidFill>
                <a:cs typeface="+mj-cs"/>
              </a:rPr>
              <a:t>การให้ความร่วมมือกวดขันด้านวินัยนักศึกษา </a:t>
            </a:r>
            <a:endParaRPr lang="th-TH" sz="4800" dirty="0" smtClean="0">
              <a:solidFill>
                <a:srgbClr val="0000CC"/>
              </a:solidFill>
              <a:cs typeface="+mj-cs"/>
            </a:endParaRPr>
          </a:p>
          <a:p>
            <a:pPr>
              <a:defRPr/>
            </a:pPr>
            <a:r>
              <a:rPr lang="th-TH" sz="4800" dirty="0" smtClean="0">
                <a:solidFill>
                  <a:srgbClr val="0000CC"/>
                </a:solidFill>
                <a:cs typeface="+mj-cs"/>
              </a:rPr>
              <a:t>หลักสูตร</a:t>
            </a:r>
            <a:endParaRPr lang="th-TH" sz="4800" dirty="0">
              <a:solidFill>
                <a:srgbClr val="0000CC"/>
              </a:solidFill>
              <a:cs typeface="+mj-cs"/>
            </a:endParaRPr>
          </a:p>
          <a:p>
            <a:pPr>
              <a:defRPr/>
            </a:pPr>
            <a:endParaRPr lang="th-TH" sz="4800" dirty="0">
              <a:solidFill>
                <a:srgbClr val="0000CC"/>
              </a:solidFill>
              <a:cs typeface="+mj-cs"/>
            </a:endParaRPr>
          </a:p>
          <a:p>
            <a:pPr marL="114300" indent="0">
              <a:buNone/>
              <a:defRPr/>
            </a:pPr>
            <a:endParaRPr lang="th-TH" sz="4800" dirty="0">
              <a:solidFill>
                <a:srgbClr val="0000CC"/>
              </a:solidFill>
              <a:cs typeface="+mj-cs"/>
            </a:endParaRPr>
          </a:p>
          <a:p>
            <a:pPr marL="114300" indent="0">
              <a:buNone/>
              <a:defRPr/>
            </a:pPr>
            <a:endParaRPr lang="th-TH" sz="4800" dirty="0">
              <a:solidFill>
                <a:srgbClr val="0000CC"/>
              </a:solidFill>
              <a:cs typeface="+mj-cs"/>
            </a:endParaRPr>
          </a:p>
          <a:p>
            <a:pPr>
              <a:defRPr/>
            </a:pPr>
            <a:endParaRPr lang="en-US" sz="2800" dirty="0">
              <a:solidFill>
                <a:srgbClr val="0000CC"/>
              </a:solidFill>
              <a:cs typeface="+mj-cs"/>
            </a:endParaRPr>
          </a:p>
          <a:p>
            <a:pPr marL="114300" indent="0">
              <a:buNone/>
              <a:defRPr/>
            </a:pPr>
            <a:endParaRPr lang="en-US" sz="2800" dirty="0">
              <a:solidFill>
                <a:srgbClr val="0000CC"/>
              </a:solidFill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39" y="4058171"/>
            <a:ext cx="2237173" cy="223717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78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7" y="88775"/>
            <a:ext cx="612561" cy="612561"/>
          </a:xfrm>
          <a:prstGeom prst="rect">
            <a:avLst/>
          </a:prstGeom>
        </p:spPr>
      </p:pic>
      <p:pic>
        <p:nvPicPr>
          <p:cNvPr id="7" name="ตัวแทนเนื้อหา 6">
            <a:extLst>
              <a:ext uri="{FF2B5EF4-FFF2-40B4-BE49-F238E27FC236}">
                <a16:creationId xmlns:a16="http://schemas.microsoft.com/office/drawing/2014/main" id="{90F246FD-BECD-4561-8F2A-E507C6AB8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4" t="19460" r="61322" b="12427"/>
          <a:stretch/>
        </p:blipFill>
        <p:spPr>
          <a:xfrm>
            <a:off x="168676" y="496124"/>
            <a:ext cx="8780016" cy="6022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81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200" y="734104"/>
            <a:ext cx="7181600" cy="647316"/>
          </a:xfrm>
        </p:spPr>
        <p:txBody>
          <a:bodyPr/>
          <a:lstStyle/>
          <a:p>
            <a:pPr marL="114300" indent="0">
              <a:buNone/>
            </a:pPr>
            <a:r>
              <a:rPr lang="th-TH" altLang="en-US" b="1" dirty="0">
                <a:solidFill>
                  <a:srgbClr val="0000CC"/>
                </a:solidFill>
                <a:ea typeface="Angsana New" panose="02020603050405020304" pitchFamily="18" charset="-34"/>
                <a:cs typeface="Angsana New" panose="02020603050405020304" pitchFamily="18" charset="-34"/>
              </a:rPr>
              <a:t>โครงการเสริมสร</a:t>
            </a:r>
            <a:r>
              <a:rPr lang="th-TH" altLang="en-US" b="1" dirty="0" err="1">
                <a:solidFill>
                  <a:srgbClr val="0000CC"/>
                </a:solidFill>
                <a:ea typeface="Angsana New" panose="02020603050405020304" pitchFamily="18" charset="-34"/>
                <a:cs typeface="Angsana New" panose="02020603050405020304" pitchFamily="18" charset="-34"/>
              </a:rPr>
              <a:t>้า</a:t>
            </a:r>
            <a:r>
              <a:rPr lang="th-TH" altLang="en-US" b="1" dirty="0">
                <a:solidFill>
                  <a:srgbClr val="0000CC"/>
                </a:solidFill>
                <a:ea typeface="Angsana New" panose="02020603050405020304" pitchFamily="18" charset="-34"/>
                <a:cs typeface="Angsana New" panose="02020603050405020304" pitchFamily="18" charset="-34"/>
              </a:rPr>
              <a:t>งอ</a:t>
            </a:r>
            <a:r>
              <a:rPr lang="th-TH" altLang="en-US" b="1" dirty="0" err="1">
                <a:solidFill>
                  <a:srgbClr val="0000CC"/>
                </a:solidFill>
                <a:ea typeface="Angsana New" panose="02020603050405020304" pitchFamily="18" charset="-34"/>
                <a:cs typeface="Angsana New" panose="02020603050405020304" pitchFamily="18" charset="-34"/>
              </a:rPr>
              <a:t>ัต</a:t>
            </a:r>
            <a:r>
              <a:rPr lang="th-TH" altLang="en-US" b="1" dirty="0">
                <a:solidFill>
                  <a:srgbClr val="0000CC"/>
                </a:solidFill>
                <a:ea typeface="Angsana New" panose="02020603050405020304" pitchFamily="18" charset="-34"/>
                <a:cs typeface="Angsana New" panose="02020603050405020304" pitchFamily="18" charset="-34"/>
              </a:rPr>
              <a:t>ลักษณ์ลูกแม่โจ้  (แม่โจ้รุ่น 85, 86 และ 87)</a:t>
            </a:r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700212"/>
            <a:ext cx="32400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1700213"/>
            <a:ext cx="28209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262438"/>
            <a:ext cx="322103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244975"/>
            <a:ext cx="21971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4244975"/>
            <a:ext cx="28209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700213"/>
            <a:ext cx="21971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57250" y="175491"/>
            <a:ext cx="7829550" cy="1396134"/>
          </a:xfrm>
        </p:spPr>
        <p:txBody>
          <a:bodyPr/>
          <a:lstStyle/>
          <a:p>
            <a:r>
              <a:rPr lang="th-TH" alt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โครงการเมล็ดพันธุ์พืชผักร่วมใจสู้ภัยโนรู </a:t>
            </a:r>
            <a:br>
              <a:rPr lang="th-TH" alt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รวบรวมเมล็ดพันธุ์พืชผัก  ส่งมอบให้แก่ผู้ประสบภัยน้ำท่วม</a:t>
            </a:r>
            <a:br>
              <a:rPr lang="th-TH" alt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th-TH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ทั่วประเทศ  จำนวนกว่า  63,000  ชุด    </a:t>
            </a:r>
          </a:p>
        </p:txBody>
      </p:sp>
      <p:pic>
        <p:nvPicPr>
          <p:cNvPr id="92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437063"/>
            <a:ext cx="4200525" cy="2008187"/>
          </a:xfrm>
        </p:spPr>
      </p:pic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4437063"/>
            <a:ext cx="420052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790700"/>
            <a:ext cx="42005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0063"/>
            <a:ext cx="421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9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92150"/>
            <a:ext cx="7829550" cy="879475"/>
          </a:xfrm>
        </p:spPr>
        <p:txBody>
          <a:bodyPr/>
          <a:lstStyle/>
          <a:p>
            <a:r>
              <a:rPr lang="th-TH" altLang="en-US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ร่วมสนับสนุนโครงการ</a:t>
            </a:r>
            <a:r>
              <a:rPr lang="th-TH" altLang="en-US" sz="3600" b="1" dirty="0" err="1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จั๋ดแ</a:t>
            </a:r>
            <a:r>
              <a:rPr lang="th-TH" altLang="en-US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จ๋งแต่งสวนหื้อแม่</a:t>
            </a:r>
            <a:r>
              <a:rPr lang="th-TH" altLang="en-US" sz="3600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altLang="en-US" sz="3600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altLang="en-US" sz="28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ในการร่วมประสานนักศึกษาจิตอาสาเข้าร่วมปรับปรุงภูมิทัศน์ศาลเจ้าแม่แม่โจ้</a:t>
            </a:r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76700"/>
            <a:ext cx="3825875" cy="2419350"/>
          </a:xfrm>
        </p:spPr>
      </p:pic>
      <p:pic>
        <p:nvPicPr>
          <p:cNvPr id="102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076700"/>
            <a:ext cx="401161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71625"/>
            <a:ext cx="382587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571625"/>
            <a:ext cx="401161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1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38275"/>
            <a:ext cx="3960813" cy="2520950"/>
          </a:xfrm>
        </p:spPr>
      </p:pic>
      <p:pic>
        <p:nvPicPr>
          <p:cNvPr id="122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4230688"/>
            <a:ext cx="413861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  <p:pic>
        <p:nvPicPr>
          <p:cNvPr id="1229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21163"/>
            <a:ext cx="39608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438275"/>
            <a:ext cx="41386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096947" y="502745"/>
            <a:ext cx="7829550" cy="1143000"/>
          </a:xfrm>
        </p:spPr>
        <p:txBody>
          <a:bodyPr/>
          <a:lstStyle/>
          <a:p>
            <a:r>
              <a:rPr lang="th-TH" alt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altLang="th-TH" sz="3600" b="1" dirty="0" smtClean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lang="th-TH" altLang="th-TH" sz="3600" b="1" dirty="0" smtClean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สาน</a:t>
            </a:r>
            <a:r>
              <a:rPr lang="th-TH" altLang="th-TH" sz="3600" b="1" dirty="0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สัมพันธ์และสร้างความเข้าใจในการพัฒนามหาวิทยาลัยให้แก่เครือข่ายแม่โจ้ในทุกภูมิภาค</a:t>
            </a:r>
            <a:r>
              <a:rPr lang="th-TH" altLang="th-TH" sz="3600" b="1" dirty="0" err="1">
                <a:solidFill>
                  <a:srgbClr val="0000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ต่างๆ</a:t>
            </a:r>
            <a:r>
              <a:rPr lang="th-TH" altLang="th-TH" sz="3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altLang="th-TH" sz="3600" b="1" dirty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th-TH" altLang="th-TH" sz="3600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0055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AD2E41E-C125-4942-B772-58F0DEFCEFC9}"/>
              </a:ext>
            </a:extLst>
          </p:cNvPr>
          <p:cNvSpPr txBox="1">
            <a:spLocks/>
          </p:cNvSpPr>
          <p:nvPr/>
        </p:nvSpPr>
        <p:spPr>
          <a:xfrm>
            <a:off x="1574306" y="416813"/>
            <a:ext cx="7904085" cy="88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+mj-cs"/>
              </a:rPr>
              <a:t>โครงการขับเคลื่อนตามแผนปฏิบัติการสำนักงานมหาวิทยาลัย </a:t>
            </a:r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  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1" y="5000108"/>
            <a:ext cx="6285390" cy="1287957"/>
          </a:xfrm>
          <a:prstGeom prst="rect">
            <a:avLst/>
          </a:prstGeom>
        </p:spPr>
      </p:pic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4AD2E41E-C125-4942-B772-58F0DEFCEFC9}"/>
              </a:ext>
            </a:extLst>
          </p:cNvPr>
          <p:cNvSpPr txBox="1">
            <a:spLocks/>
          </p:cNvSpPr>
          <p:nvPr/>
        </p:nvSpPr>
        <p:spPr>
          <a:xfrm>
            <a:off x="1908699" y="1308094"/>
            <a:ext cx="7235301" cy="46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โครงการพัฒนาอาคารอำนวย ยศสุข</a:t>
            </a:r>
            <a:r>
              <a:rPr lang="en-US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 </a:t>
            </a:r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สู่สำนักงานสีเขียว  (</a:t>
            </a:r>
            <a:r>
              <a:rPr lang="en-US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Green Office)</a:t>
            </a:r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  </a:t>
            </a:r>
            <a:r>
              <a:rPr lang="en-US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  </a:t>
            </a:r>
            <a:endParaRPr lang="th-TH" sz="2800" b="1" dirty="0">
              <a:solidFill>
                <a:srgbClr val="0000CC"/>
              </a:solidFill>
              <a:latin typeface="TH SarabunPSK" panose="020B0500040200020003" pitchFamily="34" charset="-34"/>
              <a:cs typeface="+mj-cs"/>
            </a:endParaRPr>
          </a:p>
          <a:p>
            <a:pPr algn="l"/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ผลประเมินภายใน ปี 2565 ระดับดีเยี่ยม 91.48 </a:t>
            </a:r>
            <a:r>
              <a:rPr lang="en-US" sz="2800" b="1" dirty="0">
                <a:solidFill>
                  <a:srgbClr val="0000CC"/>
                </a:solidFill>
                <a:latin typeface="TH SarabunPSK" panose="020B0500040200020003" pitchFamily="34" charset="-34"/>
                <a:cs typeface="+mj-cs"/>
              </a:rPr>
              <a:t>   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44" y="1732730"/>
            <a:ext cx="1573676" cy="222575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579" y="2184980"/>
            <a:ext cx="1705319" cy="241194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230">
            <a:off x="546897" y="2364964"/>
            <a:ext cx="3131978" cy="175867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3" y="97653"/>
            <a:ext cx="612561" cy="6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37403"/>
      </p:ext>
    </p:extLst>
  </p:cSld>
  <p:clrMapOvr>
    <a:masterClrMapping/>
  </p:clrMapOvr>
</p:sld>
</file>

<file path=ppt/theme/theme1.xml><?xml version="1.0" encoding="utf-8"?>
<a:theme xmlns:a="http://schemas.openxmlformats.org/drawingml/2006/main" name="1_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1190</Words>
  <Application>Microsoft Office PowerPoint</Application>
  <PresentationFormat>นำเสนอทางหน้าจอ (4:3)</PresentationFormat>
  <Paragraphs>318</Paragraphs>
  <Slides>32</Slides>
  <Notes>6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32</vt:i4>
      </vt:variant>
    </vt:vector>
  </HeadingPairs>
  <TitlesOfParts>
    <vt:vector size="45" baseType="lpstr">
      <vt:lpstr>TH Niramit AS</vt:lpstr>
      <vt:lpstr>myFont</vt:lpstr>
      <vt:lpstr>Calibri</vt:lpstr>
      <vt:lpstr>Angsana New</vt:lpstr>
      <vt:lpstr>TH SarabunPSK</vt:lpstr>
      <vt:lpstr>Arial</vt:lpstr>
      <vt:lpstr>TH Sarabun New</vt:lpstr>
      <vt:lpstr>AngsanaUPC</vt:lpstr>
      <vt:lpstr>Times New Roman</vt:lpstr>
      <vt:lpstr>Cordia New</vt:lpstr>
      <vt:lpstr>1_ชุดรูปแบบของ Office</vt:lpstr>
      <vt:lpstr>2_ชุดรูปแบบของ Office</vt:lpstr>
      <vt:lpstr>ชุดรูปแบบของ Office</vt:lpstr>
      <vt:lpstr>ผลการดำเนินงาน  กองพัฒนานักศึกษา </vt:lpstr>
      <vt:lpstr>โครงสร้างกองพัฒนานักศึกษา 60 คน </vt:lpstr>
      <vt:lpstr>งานนำเสนอ PowerPoint</vt:lpstr>
      <vt:lpstr>งานนำเสนอ PowerPoint</vt:lpstr>
      <vt:lpstr>งานนำเสนอ PowerPoint</vt:lpstr>
      <vt:lpstr>โครงการเมล็ดพันธุ์พืชผักร่วมใจสู้ภัยโนรู  รวบรวมเมล็ดพันธุ์พืชผัก  ส่งมอบให้แก่ผู้ประสบภัยน้ำท่วม ทั่วประเทศ  จำนวนกว่า  63,000  ชุด    </vt:lpstr>
      <vt:lpstr>ร่วมสนับสนุนโครงการจั๋ดแจ๋งแต่งสวนหื้อแม่ ในการร่วมประสานนักศึกษาจิตอาสาเข้าร่วมปรับปรุงภูมิทัศน์ศาลเจ้าแม่แม่โจ้</vt:lpstr>
      <vt:lpstr>      สานสัมพันธ์และสร้างความเข้าใจในการพัฒนามหาวิทยาลัยให้แก่เครือข่ายแม่โจ้ในทุกภูมิภาคต่างๆ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</vt:lpstr>
      <vt:lpstr>งานนำเสนอ PowerPoint</vt:lpstr>
      <vt:lpstr>งานนำเสนอ PowerPoint</vt:lpstr>
      <vt:lpstr>งานนำเสนอ PowerPoint</vt:lpstr>
      <vt:lpstr>“ทีมงานถ่ายทอดสดกองพัฒนานักศึกษา”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การประกันอุบัติเหตุ 15,078 คน มีการขอเบิกค่าสินไหมทดแทน 132 ราย /537,132 บาท   เสียชีวิต 2 ราย</vt:lpstr>
      <vt:lpstr>การบริการด้านสุขภาพ </vt:lpstr>
      <vt:lpstr>การกระทำผิดวินัยนักศึกษา</vt:lpstr>
      <vt:lpstr>การกระทำผิดวินัยนักศึกษา</vt:lpstr>
      <vt:lpstr>การกระทำผิดวินัยนักศึกษา</vt:lpstr>
      <vt:lpstr>รณรงค์การสวมหมวกนิรภัยการและตั้งด่านตรวจกวดขัน</vt:lpstr>
      <vt:lpstr>งานนำเสนอ PowerPoint</vt:lpstr>
      <vt:lpstr>แผ่นพับ/ใบปลิว รณรงค์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รายงานผลการดำเนินงาน  กองพัฒนานักศึกษา</dc:title>
  <dc:creator>USER</dc:creator>
  <cp:lastModifiedBy>Windows User</cp:lastModifiedBy>
  <cp:revision>49</cp:revision>
  <dcterms:created xsi:type="dcterms:W3CDTF">2010-02-05T02:07:16Z</dcterms:created>
  <dcterms:modified xsi:type="dcterms:W3CDTF">2023-05-31T03:18:01Z</dcterms:modified>
</cp:coreProperties>
</file>