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02" r:id="rId2"/>
    <p:sldId id="525" r:id="rId3"/>
    <p:sldId id="540" r:id="rId4"/>
    <p:sldId id="555" r:id="rId5"/>
    <p:sldId id="541" r:id="rId6"/>
    <p:sldId id="556" r:id="rId7"/>
    <p:sldId id="547" r:id="rId8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rdia New" panose="020B0304020202020204" pitchFamily="34" charset="-34"/>
      <p:regular r:id="rId15"/>
      <p:bold r:id="rId16"/>
      <p:italic r:id="rId17"/>
      <p:boldItalic r:id="rId18"/>
    </p:embeddedFont>
    <p:embeddedFont>
      <p:font typeface="Angsana New" panose="02020603050405020304" pitchFamily="18" charset="-34"/>
      <p:regular r:id="rId19"/>
      <p:bold r:id="rId20"/>
      <p:italic r:id="rId21"/>
      <p:boldItalic r:id="rId22"/>
    </p:embeddedFont>
    <p:embeddedFont>
      <p:font typeface="TH Niramit AS" panose="02000506000000020004" pitchFamily="2" charset="-34"/>
      <p:regular r:id="rId23"/>
      <p:bold r:id="rId24"/>
      <p:italic r:id="rId25"/>
      <p:boldItalic r:id="rId26"/>
    </p:embeddedFont>
  </p:embeddedFont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00"/>
    <a:srgbClr val="008000"/>
    <a:srgbClr val="009900"/>
    <a:srgbClr val="006600"/>
    <a:srgbClr val="7FBF17"/>
    <a:srgbClr val="000000"/>
    <a:srgbClr val="B94E4A"/>
    <a:srgbClr val="7C609D"/>
    <a:srgbClr val="48A5B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88" d="100"/>
          <a:sy n="88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862" cy="495793"/>
          </a:xfrm>
          <a:prstGeom prst="rect">
            <a:avLst/>
          </a:prstGeom>
        </p:spPr>
        <p:txBody>
          <a:bodyPr vert="horz" lIns="95541" tIns="47770" rIns="95541" bIns="47770" rtlCol="0"/>
          <a:lstStyle>
            <a:lvl1pPr algn="l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0296" y="3"/>
            <a:ext cx="2945862" cy="495793"/>
          </a:xfrm>
          <a:prstGeom prst="rect">
            <a:avLst/>
          </a:prstGeom>
        </p:spPr>
        <p:txBody>
          <a:bodyPr vert="horz" lIns="95541" tIns="47770" rIns="95541" bIns="47770" rtlCol="0"/>
          <a:lstStyle>
            <a:lvl1pPr algn="r">
              <a:defRPr sz="1300"/>
            </a:lvl1pPr>
          </a:lstStyle>
          <a:p>
            <a:pPr>
              <a:defRPr/>
            </a:pPr>
            <a:fld id="{0FB9B0D8-5F35-4A81-8517-E6C3EE0F9D8B}" type="datetime1">
              <a:rPr lang="th-TH" smtClean="0"/>
              <a:t>19/10/64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2" y="9429307"/>
            <a:ext cx="2945862" cy="495793"/>
          </a:xfrm>
          <a:prstGeom prst="rect">
            <a:avLst/>
          </a:prstGeom>
        </p:spPr>
        <p:txBody>
          <a:bodyPr vert="horz" lIns="95541" tIns="47770" rIns="95541" bIns="47770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th-TH" smtClean="0"/>
              <a:t>ปัญญวัจน์ ชลวิชิต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296" y="9429307"/>
            <a:ext cx="2945862" cy="495793"/>
          </a:xfrm>
          <a:prstGeom prst="rect">
            <a:avLst/>
          </a:prstGeom>
        </p:spPr>
        <p:txBody>
          <a:bodyPr vert="horz" lIns="95541" tIns="47770" rIns="95541" bIns="47770" rtlCol="0" anchor="b"/>
          <a:lstStyle>
            <a:lvl1pPr algn="r">
              <a:defRPr sz="1300"/>
            </a:lvl1pPr>
          </a:lstStyle>
          <a:p>
            <a:pPr>
              <a:defRPr/>
            </a:pPr>
            <a:fld id="{CA495561-BB7F-44C5-9DCC-8B86C35DC2B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789039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862" cy="495793"/>
          </a:xfrm>
          <a:prstGeom prst="rect">
            <a:avLst/>
          </a:prstGeom>
        </p:spPr>
        <p:txBody>
          <a:bodyPr vert="horz" lIns="88202" tIns="44101" rIns="88202" bIns="4410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296" y="3"/>
            <a:ext cx="2945862" cy="495793"/>
          </a:xfrm>
          <a:prstGeom prst="rect">
            <a:avLst/>
          </a:prstGeom>
        </p:spPr>
        <p:txBody>
          <a:bodyPr vert="horz" lIns="88202" tIns="44101" rIns="88202" bIns="44101" rtlCol="0"/>
          <a:lstStyle>
            <a:lvl1pPr algn="r">
              <a:defRPr sz="1200"/>
            </a:lvl1pPr>
          </a:lstStyle>
          <a:p>
            <a:fld id="{550E4F73-AD56-452C-B782-311085A7D507}" type="datetime1">
              <a:rPr lang="th-TH" smtClean="0"/>
              <a:t>19/10/64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2" tIns="44101" rIns="88202" bIns="44101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66" y="4714652"/>
            <a:ext cx="5438748" cy="4466756"/>
          </a:xfrm>
          <a:prstGeom prst="rect">
            <a:avLst/>
          </a:prstGeom>
        </p:spPr>
        <p:txBody>
          <a:bodyPr vert="horz" lIns="88202" tIns="44101" rIns="88202" bIns="44101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9429307"/>
            <a:ext cx="2945862" cy="495793"/>
          </a:xfrm>
          <a:prstGeom prst="rect">
            <a:avLst/>
          </a:prstGeom>
        </p:spPr>
        <p:txBody>
          <a:bodyPr vert="horz" lIns="88202" tIns="44101" rIns="88202" bIns="44101" rtlCol="0" anchor="b"/>
          <a:lstStyle>
            <a:lvl1pPr algn="l">
              <a:defRPr sz="1200"/>
            </a:lvl1pPr>
          </a:lstStyle>
          <a:p>
            <a:r>
              <a:rPr lang="th-TH" smtClean="0"/>
              <a:t>ปัญญวัจน์ ชลวิชิต</a:t>
            </a: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296" y="9429307"/>
            <a:ext cx="2945862" cy="495793"/>
          </a:xfrm>
          <a:prstGeom prst="rect">
            <a:avLst/>
          </a:prstGeom>
        </p:spPr>
        <p:txBody>
          <a:bodyPr vert="horz" lIns="88202" tIns="44101" rIns="88202" bIns="44101" rtlCol="0" anchor="b"/>
          <a:lstStyle>
            <a:lvl1pPr algn="r">
              <a:defRPr sz="1200"/>
            </a:lvl1pPr>
          </a:lstStyle>
          <a:p>
            <a:fld id="{269A63A7-ADB9-430D-859C-52B2179AB2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502193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จัดทำโดย : นายปัญญวัจน์ ชลวิชิต</a:t>
            </a:r>
            <a:endParaRPr lang="th-T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PowerPoint </a:t>
            </a:r>
            <a:r>
              <a:rPr lang="th-TH" smtClean="0"/>
              <a:t>อธิการบดีบรรยายที่แพร่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9D46794B-7E2C-4084-ACCE-1F45BF753A4D}" type="datetime1">
              <a:rPr lang="th-TH" smtClean="0"/>
              <a:t>19/10/64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0706D2B-1D19-4202-AEA8-ED59A9603852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246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ppt mju\ppt2011\mjuppt_1Ab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57370" y="4659327"/>
            <a:ext cx="6672282" cy="727071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</a:lstStyle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014674" y="5457836"/>
            <a:ext cx="5414978" cy="61437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 smtClean="0"/>
              <a:t>คลิกเพื่อแก้ไขลักษณะชื่อเรื่องรองต้นแบบ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70562967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492ED-723A-496C-B573-154E13809488}" type="datetimeFigureOut">
              <a:rPr lang="th-TH"/>
              <a:pPr>
                <a:defRPr/>
              </a:pPr>
              <a:t>19/10/64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CABE5-35C2-413A-A67C-C74020ED7CF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0056021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ADF4-3B99-4D08-AE13-31A1DF469829}" type="datetimeFigureOut">
              <a:rPr lang="th-TH"/>
              <a:pPr>
                <a:defRPr/>
              </a:pPr>
              <a:t>19/10/64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70E3-4379-4A66-A3C4-8DD86138AD8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9885342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ppt mju\ppt2011\mjuppt_1Abg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8"/>
          <p:cNvSpPr/>
          <p:nvPr userDrawn="1"/>
        </p:nvSpPr>
        <p:spPr>
          <a:xfrm>
            <a:off x="-32" y="6383358"/>
            <a:ext cx="9144000" cy="142876"/>
          </a:xfrm>
          <a:prstGeom prst="rect">
            <a:avLst/>
          </a:prstGeom>
          <a:solidFill>
            <a:srgbClr val="7EC23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/>
          <a:lstStyle/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757758"/>
          </a:xfrm>
        </p:spPr>
        <p:txBody>
          <a:bodyPr/>
          <a:lstStyle/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66134461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14EB1-5363-49C1-8366-9B9202D1D144}" type="datetimeFigureOut">
              <a:rPr lang="th-TH"/>
              <a:pPr>
                <a:defRPr/>
              </a:pPr>
              <a:t>19/10/64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8E8F-97C2-4D11-B9D1-2BBB1451930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1298771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F266-7CBC-470A-94C2-0D375FFA5C07}" type="datetimeFigureOut">
              <a:rPr lang="th-TH"/>
              <a:pPr>
                <a:defRPr/>
              </a:pPr>
              <a:t>19/10/64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3F44-0DBA-478D-9E00-77025246357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6793975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808C2-6942-48FE-8C8B-9E0F24C474A4}" type="datetimeFigureOut">
              <a:rPr lang="th-TH"/>
              <a:pPr>
                <a:defRPr/>
              </a:pPr>
              <a:t>19/10/64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0BD54-ED58-40F9-A1A5-F9B296A17D7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1824693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989EE-3688-4E8F-A04F-B2CDD906BF11}" type="datetimeFigureOut">
              <a:rPr lang="th-TH"/>
              <a:pPr>
                <a:defRPr/>
              </a:pPr>
              <a:t>19/10/64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A6A2-AF7F-4276-815F-BAD463CCC85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0778723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46EA3-4544-4200-A9F6-7005E89A8F82}" type="datetimeFigureOut">
              <a:rPr lang="th-TH"/>
              <a:pPr>
                <a:defRPr/>
              </a:pPr>
              <a:t>19/10/64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C552-7C0F-4FCD-8396-D618D5E6FC8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375336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21F6-3EC3-4A55-AA85-6259336BEDD6}" type="datetimeFigureOut">
              <a:rPr lang="th-TH"/>
              <a:pPr>
                <a:defRPr/>
              </a:pPr>
              <a:t>19/10/64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F1A13-84FC-4447-B97D-880F6FE04B0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4400970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0DDD-F480-441F-93E4-54DF7C27D46D}" type="datetimeFigureOut">
              <a:rPr lang="th-TH"/>
              <a:pPr>
                <a:defRPr/>
              </a:pPr>
              <a:t>19/10/64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1268-D6E1-431E-BA8D-D43516E1A18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089870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3CD394-A5DC-48E7-A6F6-86EF14188A4E}" type="datetimeFigureOut">
              <a:rPr lang="th-TH"/>
              <a:pPr>
                <a:defRPr/>
              </a:pPr>
              <a:t>19/10/64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59124B-AD62-4DF8-B3DD-71FBEF06634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ctrTitle"/>
          </p:nvPr>
        </p:nvSpPr>
        <p:spPr>
          <a:xfrm>
            <a:off x="5508104" y="5589240"/>
            <a:ext cx="3635896" cy="11521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th-TH" sz="6000" b="1" cap="all" dirty="0" smtClean="0">
                <a:ln w="0"/>
                <a:solidFill>
                  <a:srgbClr val="FF0066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0" stA="20000" endPos="45000" dist="12700" dir="5400000" sy="-100000" rotWithShape="0"/>
                </a:effectLst>
                <a:latin typeface="TH Niramit AS" pitchFamily="2" charset="-34"/>
                <a:cs typeface="TH Niramit AS" pitchFamily="2" charset="-34"/>
              </a:rPr>
              <a:t>“งานหอพัก”</a:t>
            </a:r>
            <a:endParaRPr lang="th-TH" sz="6000" b="1" cap="all" dirty="0" smtClean="0">
              <a:ln w="0"/>
              <a:solidFill>
                <a:srgbClr val="FF0066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0" stA="20000" endPos="45000" dist="12700" dir="5400000" sy="-100000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5152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945"/>
            <a:ext cx="914400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620688"/>
            <a:ext cx="86409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th-TH" sz="3000" b="1" dirty="0" smtClean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๑. </a:t>
            </a:r>
            <a:r>
              <a:rPr lang="th-TH" sz="3000" b="1" dirty="0" smtClean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จัดทำขั้นตอนการรับมือกับสถานการณ์แพร่ระบาดของโรคโควิด-19</a:t>
            </a:r>
            <a:endParaRPr lang="th-TH" sz="3000" b="1" dirty="0">
              <a:ln/>
              <a:solidFill>
                <a:schemeClr val="accent4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6"/>
          <a:stretch/>
        </p:blipFill>
        <p:spPr>
          <a:xfrm>
            <a:off x="1187624" y="1124744"/>
            <a:ext cx="3384376" cy="4623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2" r="-43"/>
          <a:stretch/>
        </p:blipFill>
        <p:spPr>
          <a:xfrm>
            <a:off x="4895528" y="1133014"/>
            <a:ext cx="3312367" cy="4623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04199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945"/>
            <a:ext cx="914400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620688"/>
            <a:ext cx="86409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th-TH" sz="3000" b="1" dirty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๒</a:t>
            </a:r>
            <a:r>
              <a:rPr lang="th-TH" sz="3000" b="1" dirty="0" smtClean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. กำหนดแนวทาง</a:t>
            </a:r>
            <a:r>
              <a:rPr lang="th-TH" sz="3000" b="1" dirty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การปฏิบัติเมื่อพบนักศึกษาหอพักติดเชื้อโควิด-๑๙ </a:t>
            </a:r>
            <a:endParaRPr lang="th-TH" sz="3000" b="1" dirty="0">
              <a:ln/>
              <a:solidFill>
                <a:schemeClr val="accent4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310">
            <a:off x="746893" y="1145419"/>
            <a:ext cx="3238267" cy="462331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037">
            <a:off x="4528884" y="1659129"/>
            <a:ext cx="4206724" cy="3004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886221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945"/>
            <a:ext cx="914400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620688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th-TH" sz="3000" b="1" dirty="0" smtClean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๓. จัดทำแบบสอบถามออนไลน์ เพื่อเก็บข้อมูลเกี่ยวกับการเฝ้าระวังการแพร่ระบาดของเชื้อไวรัสโควิด-19</a:t>
            </a:r>
            <a:endParaRPr lang="th-TH" sz="3000" b="1" dirty="0">
              <a:ln/>
              <a:solidFill>
                <a:schemeClr val="accent4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604">
            <a:off x="388872" y="1706502"/>
            <a:ext cx="4899083" cy="367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060">
            <a:off x="5300274" y="2420068"/>
            <a:ext cx="3429598" cy="257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3889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945"/>
            <a:ext cx="914400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620688"/>
            <a:ext cx="84969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th-TH" sz="3000" b="1" dirty="0" smtClean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๔. จัดเตรียมสถานที่กักตัว และวางแผนการรับนักศึกษาเข้าหอพัก</a:t>
            </a:r>
            <a:endParaRPr lang="th-TH" sz="3000" b="1" dirty="0">
              <a:ln/>
              <a:solidFill>
                <a:schemeClr val="accent4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604">
            <a:off x="1187624" y="1307661"/>
            <a:ext cx="6840760" cy="4494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50639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945"/>
            <a:ext cx="914400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620688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th-TH" sz="3000" b="1" dirty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๕</a:t>
            </a:r>
            <a:r>
              <a:rPr lang="th-TH" sz="3000" b="1" dirty="0" smtClean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. รับนักศึกษาจากพื้นที่สีแดงเข้ม เข้ากัก ๑๔ วัน เป็นไปด้วยความเรียบร้อย</a:t>
            </a:r>
            <a:endParaRPr lang="th-TH" sz="3000" b="1" dirty="0">
              <a:ln/>
              <a:solidFill>
                <a:schemeClr val="accent4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604">
            <a:off x="389763" y="2033510"/>
            <a:ext cx="4161934" cy="3120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060">
            <a:off x="5478625" y="1354309"/>
            <a:ext cx="3084587" cy="4111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115711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945"/>
            <a:ext cx="914400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620688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th-TH" sz="3000" b="1" dirty="0" smtClean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๖. ประสานความร่วมมือกับกองกายภาพและสิ่งแวดล้อมเพื่อวางแผนการซ่อมแซมหอพัก</a:t>
            </a:r>
            <a:endParaRPr lang="th-TH" sz="3000" b="1" dirty="0">
              <a:ln/>
              <a:solidFill>
                <a:schemeClr val="accent4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50">
            <a:off x="470762" y="1779096"/>
            <a:ext cx="4779001" cy="358425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4">
            <a:off x="5571983" y="3163540"/>
            <a:ext cx="3173361" cy="23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7214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604A7B">
            <a:alpha val="74902"/>
          </a:srgbClr>
        </a:solidFill>
        <a:ln>
          <a:noFill/>
        </a:ln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 algn="r" eaLnBrk="1" fontAlgn="auto" hangingPunct="1">
          <a:spcAft>
            <a:spcPts val="0"/>
          </a:spcAft>
          <a:buNone/>
          <a:defRPr sz="2400" b="1" dirty="0" smtClean="0">
            <a:solidFill>
              <a:srgbClr val="FFFF99"/>
            </a:solidFill>
            <a:latin typeface="TH Niramit AS" pitchFamily="2" charset="-34"/>
            <a:cs typeface="TH Niramit AS" pitchFamily="2" charset="-34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4391</TotalTime>
  <Words>110</Words>
  <Application>Microsoft Office PowerPoint</Application>
  <PresentationFormat>นำเสนอทางหน้าจอ (4:3)</PresentationFormat>
  <Paragraphs>11</Paragraphs>
  <Slides>7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3" baseType="lpstr">
      <vt:lpstr>Calibri</vt:lpstr>
      <vt:lpstr>Cordia New</vt:lpstr>
      <vt:lpstr>Angsana New</vt:lpstr>
      <vt:lpstr>TH Niramit AS</vt:lpstr>
      <vt:lpstr>Arial</vt:lpstr>
      <vt:lpstr>ชุดรูปแบบของ Office</vt:lpstr>
      <vt:lpstr>“งานหอพัก”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CMRU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Acer</cp:lastModifiedBy>
  <cp:revision>278</cp:revision>
  <cp:lastPrinted>2017-03-21T02:08:43Z</cp:lastPrinted>
  <dcterms:created xsi:type="dcterms:W3CDTF">2010-02-05T02:07:16Z</dcterms:created>
  <dcterms:modified xsi:type="dcterms:W3CDTF">2021-10-19T09:57:14Z</dcterms:modified>
</cp:coreProperties>
</file>