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1" r:id="rId4"/>
    <p:sldId id="262" r:id="rId5"/>
    <p:sldId id="258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FACFA-1D0A-4CCB-8830-4D337F42EAC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8FC6-BC36-4E68-A680-96D69F6D8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486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FACFA-1D0A-4CCB-8830-4D337F42EAC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8FC6-BC36-4E68-A680-96D69F6D8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071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FACFA-1D0A-4CCB-8830-4D337F42EAC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8FC6-BC36-4E68-A680-96D69F6D8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077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FACFA-1D0A-4CCB-8830-4D337F42EAC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8FC6-BC36-4E68-A680-96D69F6D8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78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FACFA-1D0A-4CCB-8830-4D337F42EAC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8FC6-BC36-4E68-A680-96D69F6D8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178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FACFA-1D0A-4CCB-8830-4D337F42EAC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8FC6-BC36-4E68-A680-96D69F6D8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01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FACFA-1D0A-4CCB-8830-4D337F42EAC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8FC6-BC36-4E68-A680-96D69F6D8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394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FACFA-1D0A-4CCB-8830-4D337F42EAC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8FC6-BC36-4E68-A680-96D69F6D8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58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FACFA-1D0A-4CCB-8830-4D337F42EAC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8FC6-BC36-4E68-A680-96D69F6D8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363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FACFA-1D0A-4CCB-8830-4D337F42EAC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8FC6-BC36-4E68-A680-96D69F6D8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848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FACFA-1D0A-4CCB-8830-4D337F42EAC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D8FC6-BC36-4E68-A680-96D69F6D8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640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FACFA-1D0A-4CCB-8830-4D337F42EACC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D8FC6-BC36-4E68-A680-96D69F6D8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001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670" y="1271751"/>
            <a:ext cx="11030495" cy="4372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613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4801" y="1100411"/>
            <a:ext cx="10491301" cy="4848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497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178" y="380181"/>
            <a:ext cx="6768663" cy="6014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269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9535" y="851339"/>
            <a:ext cx="10865660" cy="4623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311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รูปภาพ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337" y="182546"/>
            <a:ext cx="7525408" cy="6505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389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4599" y="220136"/>
            <a:ext cx="9567692" cy="649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151474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แบบจอกว้าง</PresentationFormat>
  <Paragraphs>0</Paragraphs>
  <Slides>6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6</vt:i4>
      </vt:variant>
    </vt:vector>
  </HeadingPairs>
  <TitlesOfParts>
    <vt:vector size="12" baseType="lpstr">
      <vt:lpstr>Angsana New</vt:lpstr>
      <vt:lpstr>Arial</vt:lpstr>
      <vt:lpstr>Calibri</vt:lpstr>
      <vt:lpstr>Calibri Light</vt:lpstr>
      <vt:lpstr>Cordia New</vt:lpstr>
      <vt:lpstr>ธีมของ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Sasitorn</dc:creator>
  <cp:lastModifiedBy>Sasitorn</cp:lastModifiedBy>
  <cp:revision>3</cp:revision>
  <dcterms:created xsi:type="dcterms:W3CDTF">2023-05-31T02:54:41Z</dcterms:created>
  <dcterms:modified xsi:type="dcterms:W3CDTF">2023-05-31T03:07:00Z</dcterms:modified>
</cp:coreProperties>
</file>