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1" r:id="rId4"/>
    <p:sldId id="262" r:id="rId5"/>
    <p:sldId id="258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ACFA-1D0A-4CCB-8830-4D337F42EAC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8FC6-BC36-4E68-A680-96D69F6D8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8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ACFA-1D0A-4CCB-8830-4D337F42EAC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8FC6-BC36-4E68-A680-96D69F6D8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7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ACFA-1D0A-4CCB-8830-4D337F42EAC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8FC6-BC36-4E68-A680-96D69F6D8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7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ACFA-1D0A-4CCB-8830-4D337F42EAC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8FC6-BC36-4E68-A680-96D69F6D8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7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ACFA-1D0A-4CCB-8830-4D337F42EAC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8FC6-BC36-4E68-A680-96D69F6D8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7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ACFA-1D0A-4CCB-8830-4D337F42EAC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8FC6-BC36-4E68-A680-96D69F6D8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ACFA-1D0A-4CCB-8830-4D337F42EAC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8FC6-BC36-4E68-A680-96D69F6D8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ACFA-1D0A-4CCB-8830-4D337F42EAC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8FC6-BC36-4E68-A680-96D69F6D8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5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ACFA-1D0A-4CCB-8830-4D337F42EAC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8FC6-BC36-4E68-A680-96D69F6D8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6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ACFA-1D0A-4CCB-8830-4D337F42EAC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8FC6-BC36-4E68-A680-96D69F6D8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4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ACFA-1D0A-4CCB-8830-4D337F42EAC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8FC6-BC36-4E68-A680-96D69F6D8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4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FACFA-1D0A-4CCB-8830-4D337F42EAC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D8FC6-BC36-4E68-A680-96D69F6D8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0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670" y="1271751"/>
            <a:ext cx="11030495" cy="437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1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4801" y="1100411"/>
            <a:ext cx="10491301" cy="484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49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178" y="380181"/>
            <a:ext cx="6768663" cy="60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26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9535" y="851339"/>
            <a:ext cx="10865660" cy="462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1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337" y="182546"/>
            <a:ext cx="7525408" cy="650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38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599" y="220136"/>
            <a:ext cx="9567692" cy="649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15147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แบบจอกว้าง</PresentationFormat>
  <Paragraphs>0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Sasitorn</dc:creator>
  <cp:lastModifiedBy>Sasitorn</cp:lastModifiedBy>
  <cp:revision>3</cp:revision>
  <dcterms:created xsi:type="dcterms:W3CDTF">2023-05-31T02:54:41Z</dcterms:created>
  <dcterms:modified xsi:type="dcterms:W3CDTF">2023-05-31T03:07:00Z</dcterms:modified>
</cp:coreProperties>
</file>