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B332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633" autoAdjust="0"/>
  </p:normalViewPr>
  <p:slideViewPr>
    <p:cSldViewPr>
      <p:cViewPr varScale="1">
        <p:scale>
          <a:sx n="84" d="100"/>
          <a:sy n="84" d="100"/>
        </p:scale>
        <p:origin x="14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B4D3ECF-98A2-46DA-9B05-2BD1EED591A0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B10B154-D7B9-4E79-B4B4-A8BF68AE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0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0B154-D7B9-4E79-B4B4-A8BF68AE256A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3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6A1-D301-4ED6-A226-4D5E81672830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C4C3-46E0-4A6F-A739-738D43C137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AF9-E2EA-4766-B579-F89CC85B3BD2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FB86-4BCE-4C6B-81A0-C8E66EA0C9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9CB7-6362-439D-B7A1-C13D4678EF2E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2FCF-31BE-4AB8-BAFC-9B997792CC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3057-277B-426A-A09A-B78C8433CF64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26A4-CBC1-4C15-9AE7-9C627C658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6FEB-0B93-46A9-8836-7EB87D6903CA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A36D-992A-47CE-BB68-D68D3DF429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18AE-8137-477A-A1F8-CF81D7A3B58D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BF91-EE93-4789-8CB2-8E143F3090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D65D-07EC-4C1B-B161-6B8218E77910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2CFF-9DB0-44EB-BFCB-4186F0278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5E7C-4ED1-49DE-B6BA-998A19C7EE2A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AF97-9289-4D75-9157-00DEA09AC1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659C-D4A3-48FB-B2C2-AB94722B3FCC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4D12-8C74-4EE2-96F7-E39F1BC08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3C87-F6FD-4570-8C0E-0B4B40E1D744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9CB2-7A7B-4878-ADE3-B2E3B1B90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CC3A-2F5F-4310-9526-6F6AA50A3EFB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51E9-78E1-4C41-B98A-202F2847DD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79321D-0EC2-483D-9C68-4B8BB8D4E8A6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45D346-0105-420D-9659-DC5ACAEA36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971600" y="620688"/>
            <a:ext cx="7200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สำนักงานสีเขียว </a:t>
            </a: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อาคาร</a:t>
            </a:r>
            <a:r>
              <a:rPr lang="th-TH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อำนวย ยศ</a:t>
            </a: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สุข</a:t>
            </a:r>
          </a:p>
          <a:p>
            <a:pPr algn="ctr" eaLnBrk="1" hangingPunct="1"/>
            <a:r>
              <a:rPr lang="th-TH" altLang="th-TH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หมวดที่ 3 การ</a:t>
            </a:r>
            <a:r>
              <a:rPr lang="th-TH" altLang="th-TH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ใช้ทรัพยากรและพลังงาน</a:t>
            </a:r>
            <a:endParaRPr lang="th-TH" altLang="th-TH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008112"/>
          </a:xfr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hangingPunct="1"/>
            <a:r>
              <a:rPr lang="th-TH" altLang="th-TH" sz="4800" b="1" dirty="0" smtClean="0">
                <a:solidFill>
                  <a:schemeClr val="bg2">
                    <a:lumMod val="1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รายงานผลการดำเนินงานกิจกรรม ประจำปี 2563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รายงานการใช้น้ำมัน ประจำปีงบประมาณ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59424" y="2284806"/>
            <a:ext cx="43924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สรุปผลการใช้น้ำมันดีเซล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7536" t="8492" r="11446" b="12832"/>
          <a:stretch/>
        </p:blipFill>
        <p:spPr>
          <a:xfrm>
            <a:off x="323528" y="1113084"/>
            <a:ext cx="4079505" cy="5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รายงานการใช้น้ำมัน ประจำปีงบประมาณ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427984" y="2564904"/>
            <a:ext cx="44519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สรุปผลการใช้น้ำมันแก๊สโซ</a:t>
            </a:r>
            <a:r>
              <a:rPr lang="th-TH" sz="32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ฮอล์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95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 ปีงบประมาณ 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2562 -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2563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7536" t="8796" r="11446" b="12528"/>
          <a:stretch/>
        </p:blipFill>
        <p:spPr>
          <a:xfrm>
            <a:off x="179512" y="999892"/>
            <a:ext cx="4176464" cy="57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รายงานการใช้น้ำมัน ประจำปีงบประมาณ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716016" y="2276872"/>
            <a:ext cx="416387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สรุปผลการใช้น้ำมันแก๊สโซ</a:t>
            </a:r>
            <a:r>
              <a:rPr lang="th-TH" sz="32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ฮอล์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91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เปรียบเทียบ ปีงบประมาณ </a:t>
            </a: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2562 -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2563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7536" t="8001" r="11446" b="10657"/>
          <a:stretch/>
        </p:blipFill>
        <p:spPr>
          <a:xfrm>
            <a:off x="251520" y="1022740"/>
            <a:ext cx="4104456" cy="58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25" t="26003" r="65121" b="11990"/>
          <a:stretch/>
        </p:blipFill>
        <p:spPr>
          <a:xfrm>
            <a:off x="107505" y="1124744"/>
            <a:ext cx="5156702" cy="5328592"/>
          </a:xfrm>
          <a:prstGeom prst="rect">
            <a:avLst/>
          </a:prstGeom>
        </p:spPr>
      </p:pic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รายงานการใช้กระดาษ ประจำปี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1125" t="33466" r="66246" b="24529"/>
          <a:stretch/>
        </p:blipFill>
        <p:spPr>
          <a:xfrm>
            <a:off x="5004048" y="1124744"/>
            <a:ext cx="4077024" cy="29523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1619" t="41390" r="66877" b="18606"/>
          <a:stretch/>
        </p:blipFill>
        <p:spPr>
          <a:xfrm>
            <a:off x="5057791" y="3933056"/>
            <a:ext cx="393163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รายงานการใช้หมึกพิมพ์ ประจำปี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3376" t="26002" r="70746" b="9991"/>
          <a:stretch/>
        </p:blipFill>
        <p:spPr>
          <a:xfrm>
            <a:off x="1979712" y="999892"/>
            <a:ext cx="3960440" cy="55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36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ภาพกิจกรรมการรณรงค์การประหยัดการใช้ทรัพยากรและพลังงานประจำปี 2563</a:t>
            </a:r>
            <a:endParaRPr lang="zh-CN" altLang="en-US" sz="36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56" y="2111137"/>
            <a:ext cx="2842421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87" y="2110017"/>
            <a:ext cx="2802104" cy="373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2" y="1892047"/>
            <a:ext cx="2754294" cy="206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" y="4365104"/>
            <a:ext cx="2781334" cy="208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75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1027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00" y="476672"/>
            <a:ext cx="286296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950458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2428314" cy="323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42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664296" cy="355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27" y="1027866"/>
            <a:ext cx="2736304" cy="36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42" y="2636912"/>
            <a:ext cx="2842422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27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58" y="253407"/>
            <a:ext cx="2662523" cy="354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600400" cy="270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89" y="253407"/>
            <a:ext cx="2662524" cy="354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3407"/>
            <a:ext cx="2662523" cy="354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25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3143"/>
            <a:ext cx="2605904" cy="347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3143"/>
            <a:ext cx="2620481" cy="349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" y="323143"/>
            <a:ext cx="2605904" cy="347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03" y="3933056"/>
            <a:ext cx="364758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5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7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0" y="404664"/>
            <a:ext cx="91440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กิจกรรมล้างทำความสะอาดแทง</a:t>
            </a:r>
            <a:r>
              <a:rPr lang="th-TH" altLang="zh-CN" sz="2800" b="1" dirty="0" err="1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ค์</a:t>
            </a:r>
            <a:r>
              <a:rPr lang="th-TH" altLang="zh-CN" sz="2800" b="1" dirty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น้ำประจำอาคารอำนวย ยศสุข </a:t>
            </a:r>
            <a:endParaRPr lang="th-TH" altLang="zh-CN" sz="2800" b="1" dirty="0" smtClean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วันที่ 16 พฤษภาคม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5" y="1482817"/>
            <a:ext cx="3976744" cy="254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6593"/>
            <a:ext cx="3835626" cy="244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5" y="4153485"/>
            <a:ext cx="397674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7193"/>
            <a:ext cx="3835626" cy="249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1"/>
            <a:ext cx="9144000" cy="683967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5712" y="1700808"/>
            <a:ext cx="9155424" cy="1503040"/>
          </a:xfr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11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จบการนำเสนอ</a:t>
            </a:r>
            <a:endParaRPr lang="th-TH" sz="1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70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60" y="3717031"/>
            <a:ext cx="3704245" cy="253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40" y="692696"/>
            <a:ext cx="371071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2" y="692696"/>
            <a:ext cx="377361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3" y="3717032"/>
            <a:ext cx="3809089" cy="253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439788"/>
            <a:ext cx="4046910" cy="25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3212976"/>
            <a:ext cx="4211740" cy="276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3212975"/>
            <a:ext cx="4046910" cy="276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788"/>
            <a:ext cx="4222648" cy="25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69084"/>
            <a:ext cx="91440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zh-CN" sz="2800" b="1" dirty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กิจกรรมดูดบ่อดักไขมันของอาคารอำนวยยศสุข </a:t>
            </a:r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/>
            </a:r>
            <a:b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</a:br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วันที่ 28 พฤษภาคม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5" y="4077073"/>
            <a:ext cx="4104456" cy="223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1" y="4077072"/>
            <a:ext cx="4059985" cy="223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0" y="1577935"/>
            <a:ext cx="4059985" cy="224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5" y="1511427"/>
            <a:ext cx="4104456" cy="237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3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1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2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9" y="3429000"/>
            <a:ext cx="3764779" cy="211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9" y="908720"/>
            <a:ext cx="3781899" cy="212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4260" b="14892"/>
          <a:stretch/>
        </p:blipFill>
        <p:spPr>
          <a:xfrm>
            <a:off x="2841535" y="150749"/>
            <a:ext cx="2042113" cy="419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750"/>
            <a:ext cx="2361246" cy="419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02" y="4556126"/>
            <a:ext cx="3525865" cy="198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548680"/>
            <a:ext cx="9144000" cy="10402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กิจกรรม</a:t>
            </a:r>
            <a:r>
              <a:rPr lang="th-TH" altLang="zh-CN" sz="2800" b="1" dirty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ติดสติ๊กเกอร์ลูกศร สำหรับติดทางขึ้น-ลง</a:t>
            </a:r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บันได</a:t>
            </a:r>
          </a:p>
          <a:p>
            <a:pPr marL="0" indent="0" algn="ctr">
              <a:buNone/>
            </a:pPr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วันที่ 8 มิถุนายน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6314"/>
            <a:ext cx="3299469" cy="247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98485"/>
            <a:ext cx="3240360" cy="243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38823"/>
            <a:ext cx="3272084" cy="245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238823"/>
            <a:ext cx="3299469" cy="247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09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8" name="矩形 6"/>
          <p:cNvSpPr>
            <a:spLocks noChangeArrowheads="1"/>
          </p:cNvSpPr>
          <p:nvPr/>
        </p:nvSpPr>
        <p:spPr bwMode="auto">
          <a:xfrm>
            <a:off x="12592" y="476672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รายงานการใช้ไฟฟ้า ประจำปีงบประมาณ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36120" y="6046400"/>
            <a:ext cx="84969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สรุปผลการใช้ไฟฟ้า เปรียบเทียบ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- 2563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l="5852" r="7356" b="1693"/>
          <a:stretch/>
        </p:blipFill>
        <p:spPr>
          <a:xfrm>
            <a:off x="179512" y="1074737"/>
            <a:ext cx="4739920" cy="473992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l="1307" t="1148" r="2132" b="3590"/>
          <a:stretch/>
        </p:blipFill>
        <p:spPr>
          <a:xfrm>
            <a:off x="3779912" y="1916831"/>
            <a:ext cx="5182797" cy="389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2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2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0" y="332656"/>
            <a:ext cx="9144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zh-CN" sz="2800" b="1" dirty="0" smtClean="0">
                <a:latin typeface="TH Sarabun New" panose="020B0500040200020003" pitchFamily="34" charset="-34"/>
                <a:ea typeface="微软雅黑" pitchFamily="34" charset="-122"/>
                <a:cs typeface="TH Sarabun New" panose="020B0500040200020003" pitchFamily="34" charset="-34"/>
              </a:rPr>
              <a:t>รายงานการใช้น้ำประปา ประจำปีงบประมาณ 2563</a:t>
            </a:r>
            <a:endParaRPr lang="zh-CN" altLang="en-US" sz="2800" b="1" dirty="0">
              <a:latin typeface="TH Sarabun New" panose="020B0500040200020003" pitchFamily="34" charset="-34"/>
              <a:ea typeface="微软雅黑" pitchFamily="34" charset="-122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36120" y="5984994"/>
            <a:ext cx="84969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สรุปผลการใช้น้ำประปา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 ปีงบประมาณ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- 2563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4" y="855877"/>
            <a:ext cx="5284570" cy="505109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72" y="1772816"/>
            <a:ext cx="502853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325</Words>
  <Application>Microsoft Office PowerPoint</Application>
  <PresentationFormat>นำเสนอทางหน้าจอ (4:3)</PresentationFormat>
  <Paragraphs>51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Cordia New</vt:lpstr>
      <vt:lpstr>TH Sarabun New</vt:lpstr>
      <vt:lpstr>Office 主题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กิจกรรมดูดบ่อดักไขมันของอาคารอำนวยยศสุข  วันที่ 28 พฤษภาคม 2563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</cp:lastModifiedBy>
  <cp:revision>324</cp:revision>
  <cp:lastPrinted>2020-06-08T09:25:09Z</cp:lastPrinted>
  <dcterms:created xsi:type="dcterms:W3CDTF">2013-10-30T09:04:50Z</dcterms:created>
  <dcterms:modified xsi:type="dcterms:W3CDTF">2020-10-22T11:00:47Z</dcterms:modified>
</cp:coreProperties>
</file>