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298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B0A"/>
    <a:srgbClr val="9B6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88" autoAdjust="0"/>
    <p:restoredTop sz="94660"/>
  </p:normalViewPr>
  <p:slideViewPr>
    <p:cSldViewPr snapToGrid="0">
      <p:cViewPr varScale="1">
        <p:scale>
          <a:sx n="76" d="100"/>
          <a:sy n="76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1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281598" y="4984895"/>
            <a:ext cx="7766936" cy="1646302"/>
          </a:xfrm>
        </p:spPr>
        <p:txBody>
          <a:bodyPr/>
          <a:lstStyle/>
          <a:p>
            <a:pPr algn="ctr"/>
            <a:r>
              <a:rPr lang="th-TH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สำนักงานสีเขียว </a:t>
            </a:r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Office </a:t>
            </a:r>
            <a:r>
              <a:rPr lang="th-TH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ศูนย์กิจการนักศึกษา</a:t>
            </a:r>
            <a:r>
              <a:rPr lang="th-TH" sz="7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7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(อาคารอำนวย ยศสุข )</a:t>
            </a:r>
            <a:endParaRPr lang="th-TH" sz="4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57" y="260463"/>
            <a:ext cx="3377480" cy="2502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4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313034" y="2375421"/>
            <a:ext cx="10007368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2 การสื่อสารและสร้างจิตสำนึก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63" y="5715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276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1"/>
          <a:stretch/>
        </p:blipFill>
        <p:spPr>
          <a:xfrm>
            <a:off x="5599134" y="513567"/>
            <a:ext cx="5035463" cy="61791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51865" y="2288090"/>
            <a:ext cx="5422841" cy="1156570"/>
          </a:xfrm>
        </p:spPr>
        <p:txBody>
          <a:bodyPr>
            <a:noAutofit/>
          </a:bodyPr>
          <a:lstStyle/>
          <a:p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โดย แบ่งออกเป็น</a:t>
            </a:r>
            <a:b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การจัดทำป้ายประชาสัมพันธ์ป้ายยืนแบน</a:t>
            </a:r>
            <a:r>
              <a:rPr lang="th-TH" sz="2800" dirty="0" err="1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เนอร์</a:t>
            </a: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b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ป้ายประชาสัมพันธ์ ต่างๆ</a:t>
            </a:r>
            <a:b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3. ป้ายโครงการสำนักงานสีเขียว</a:t>
            </a:r>
            <a:endParaRPr lang="th-TH" sz="28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40803" y="361168"/>
            <a:ext cx="5422841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กิจกรรมประชาสัมพันธ์</a:t>
            </a:r>
            <a:r>
              <a:rPr lang="th-TH" sz="28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เพื่อสร้างความรู้ความเข้าใจต่อผู้ใช้อาคารอำนวย ยศ</a:t>
            </a:r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b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24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0" y="1678488"/>
            <a:ext cx="5422841" cy="651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dirty="0" smtClean="0">
                <a:solidFill>
                  <a:schemeClr val="bg2">
                    <a:lumMod val="2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โดยใช้งบประมาณที่ได้รับจัดสรร จำนวน 23,920 บาท</a:t>
            </a:r>
          </a:p>
        </p:txBody>
      </p:sp>
    </p:spTree>
    <p:extLst>
      <p:ext uri="{BB962C8B-B14F-4D97-AF65-F5344CB8AC3E}">
        <p14:creationId xmlns:p14="http://schemas.microsoft.com/office/powerpoint/2010/main" val="150657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59523" y="225467"/>
            <a:ext cx="4875938" cy="6459133"/>
          </a:xfrm>
          <a:prstGeom prst="rect">
            <a:avLst/>
          </a:prstGeom>
          <a:ln w="38100">
            <a:solidFill>
              <a:srgbClr val="C65B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5176614" y="1807750"/>
            <a:ext cx="5220337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กิจกรรมส่งมอบนโยบายสิ่งแวดล้อม 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(</a:t>
            </a:r>
            <a:r>
              <a:rPr lang="en-U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) </a:t>
            </a:r>
          </a:p>
          <a:p>
            <a:pPr algn="ctr"/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ศูนย์กิจการนักศึกษา 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ให้แก่บุคลากรที่ปฏิบัติงานภายใน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</a:t>
            </a:r>
            <a:r>
              <a:rPr lang="th-TH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ย</a:t>
            </a: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ศสุข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43" y="190337"/>
            <a:ext cx="1738857" cy="1288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529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8"/>
          <a:stretch/>
        </p:blipFill>
        <p:spPr>
          <a:xfrm>
            <a:off x="6613507" y="137785"/>
            <a:ext cx="5298745" cy="6551745"/>
          </a:xfrm>
          <a:prstGeom prst="rect">
            <a:avLst/>
          </a:prstGeom>
          <a:ln w="38100">
            <a:solidFill>
              <a:srgbClr val="C65B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87682" y="2528171"/>
            <a:ext cx="6425851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จัดบอร์ดประชาสัมพันธ์/นิทรรศการสีเขียว </a:t>
            </a:r>
            <a:b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40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463463" y="3407080"/>
            <a:ext cx="5921794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 smtClean="0">
                <a:solidFill>
                  <a:schemeClr val="bg2">
                    <a:lumMod val="2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เพื่อประชาสัมพันธ์ข้อมูล กิจกรรม/โครงการของหน่วยงานและข้อมูลต่างๆเกี่ยวกับสิ่งแวดล้อม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3" y="187379"/>
            <a:ext cx="1221637" cy="905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92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762342" y="431453"/>
            <a:ext cx="7508658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การสื่อสารเพื่อประชาสัมพันธ์ </a:t>
            </a:r>
            <a:b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อาคารหลังนี้ เป็นอาคารสีเขียว </a:t>
            </a:r>
            <a:r>
              <a:rPr lang="en-US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b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40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2"/>
          <a:stretch/>
        </p:blipFill>
        <p:spPr>
          <a:xfrm>
            <a:off x="5535790" y="2083495"/>
            <a:ext cx="5344176" cy="4177605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" b="45785"/>
          <a:stretch/>
        </p:blipFill>
        <p:spPr>
          <a:xfrm>
            <a:off x="519636" y="2108372"/>
            <a:ext cx="4763563" cy="4180773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3" y="190500"/>
            <a:ext cx="1247037" cy="92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21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86765" y="1284790"/>
            <a:ext cx="3332735" cy="937710"/>
          </a:xfr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คลิปการให้ความรู้เกี่ยวกับสำนักงานสีเขียว </a:t>
            </a:r>
            <a:r>
              <a:rPr lang="en-US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25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811103" y="234169"/>
            <a:ext cx="4278797" cy="578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กิจกรรมจัดทำคลิปประชาสัมพันธ์</a:t>
            </a:r>
            <a:endParaRPr lang="th-TH" sz="24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3251200" y="637088"/>
            <a:ext cx="5067241" cy="651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dirty="0" smtClean="0">
                <a:solidFill>
                  <a:schemeClr val="bg2">
                    <a:lumMod val="2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โดยใช้งบประมาณที่ได้รับจัดสรร จำนวน 15,000 บาท</a:t>
            </a:r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6624065" y="1841500"/>
            <a:ext cx="3358135" cy="10033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คลิปแอนนิ</a:t>
            </a:r>
            <a:r>
              <a:rPr lang="th-TH" sz="2500" dirty="0" err="1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เมชั่น</a:t>
            </a:r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การให้ความรู้</a:t>
            </a:r>
            <a:b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และประโยชน์ของการคัดแยกขยะ</a:t>
            </a:r>
            <a:endParaRPr lang="th-TH" sz="25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13333" r="14004" b="57778"/>
          <a:stretch/>
        </p:blipFill>
        <p:spPr>
          <a:xfrm>
            <a:off x="292098" y="2082800"/>
            <a:ext cx="6019802" cy="3665454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2" b="10555"/>
          <a:stretch/>
        </p:blipFill>
        <p:spPr>
          <a:xfrm>
            <a:off x="6643896" y="2648069"/>
            <a:ext cx="5307260" cy="4006731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3" y="127000"/>
            <a:ext cx="1247037" cy="92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581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7407"/>
          <a:stretch/>
        </p:blipFill>
        <p:spPr>
          <a:xfrm>
            <a:off x="408981" y="317500"/>
            <a:ext cx="4820837" cy="6057900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6420865" y="2336800"/>
            <a:ext cx="5526045" cy="1651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คลิปแอนนิ</a:t>
            </a:r>
            <a:r>
              <a:rPr lang="th-TH" sz="4800" dirty="0" err="1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เมชั่น</a:t>
            </a:r>
            <a: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การให้ความรู้</a:t>
            </a:r>
            <a:b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และประโยชน์ของการคัดแยกขยะ</a:t>
            </a:r>
            <a:endParaRPr lang="th-TH" sz="48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6628183" y="4941171"/>
            <a:ext cx="1372818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h-TH" sz="40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8" name="เครื่องหมายบั้ง 7"/>
          <p:cNvSpPr/>
          <p:nvPr/>
        </p:nvSpPr>
        <p:spPr>
          <a:xfrm flipH="1">
            <a:off x="5435600" y="2908300"/>
            <a:ext cx="457200" cy="5207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9" name="เครื่องหมายบั้ง 8"/>
          <p:cNvSpPr/>
          <p:nvPr/>
        </p:nvSpPr>
        <p:spPr>
          <a:xfrm flipH="1">
            <a:off x="5854700" y="2921000"/>
            <a:ext cx="457200" cy="5207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63" y="0"/>
            <a:ext cx="1247037" cy="92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912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12037" r="3911" b="65046"/>
          <a:stretch/>
        </p:blipFill>
        <p:spPr>
          <a:xfrm>
            <a:off x="628647" y="3405414"/>
            <a:ext cx="4488929" cy="2588986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37361" b="32778"/>
          <a:stretch/>
        </p:blipFill>
        <p:spPr>
          <a:xfrm>
            <a:off x="652687" y="643164"/>
            <a:ext cx="4395329" cy="2468335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t="70278"/>
          <a:stretch/>
        </p:blipFill>
        <p:spPr>
          <a:xfrm>
            <a:off x="5526767" y="2765878"/>
            <a:ext cx="4606886" cy="2580821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5763275" y="1894241"/>
            <a:ext cx="3774426" cy="578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8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</a:t>
            </a:r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. กิจกรรมการลดใช้พลาสติก</a:t>
            </a:r>
            <a:endParaRPr lang="th-TH" sz="24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63" y="114300"/>
            <a:ext cx="1513737" cy="112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976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7634" y="2375421"/>
            <a:ext cx="105200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3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การใช้ทรัพยากรและพลังงาน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3" y="6350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252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193800" y="290365"/>
            <a:ext cx="80899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กิจกรรมล้างทำความสะอาด</a:t>
            </a:r>
            <a:r>
              <a:rPr lang="th-TH" altLang="zh-CN" sz="2800" b="1" dirty="0" err="1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แทงค์</a:t>
            </a:r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น้ำ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ประจำ อาคาร</a:t>
            </a:r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อำนวย ยศสุข </a:t>
            </a:r>
            <a:endParaRPr lang="th-TH" altLang="zh-CN" sz="2800" b="1" dirty="0" smtClean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  <a:p>
            <a:pPr algn="ctr"/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16 พฤษภาคม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65" y="1406617"/>
            <a:ext cx="3976744" cy="254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24" y="4150393"/>
            <a:ext cx="3835626" cy="244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65" y="4077285"/>
            <a:ext cx="397674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24" y="1460993"/>
            <a:ext cx="3835626" cy="2492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5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003318" y="312800"/>
            <a:ext cx="8744755" cy="892552"/>
          </a:xfrm>
          <a:prstGeom prst="rect">
            <a:avLst/>
          </a:prstGeom>
          <a:gradFill flip="none" rotWithShape="1">
            <a:gsLst>
              <a:gs pos="0">
                <a:srgbClr val="9B68E6">
                  <a:tint val="66000"/>
                  <a:satMod val="160000"/>
                </a:srgbClr>
              </a:gs>
              <a:gs pos="50000">
                <a:srgbClr val="9B68E6">
                  <a:tint val="44500"/>
                  <a:satMod val="160000"/>
                </a:srgbClr>
              </a:gs>
              <a:gs pos="100000">
                <a:srgbClr val="9B68E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นโยบาย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สำนักงานสีเขียว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</a:t>
            </a:r>
            <a:endParaRPr lang="th-TH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24" y="2496112"/>
            <a:ext cx="3061982" cy="41426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58" y="2505873"/>
            <a:ext cx="3037879" cy="41100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กล่องข้อความ 7"/>
          <p:cNvSpPr txBox="1"/>
          <p:nvPr/>
        </p:nvSpPr>
        <p:spPr>
          <a:xfrm>
            <a:off x="882750" y="1399179"/>
            <a:ext cx="9204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โดย คณะกรรมการสำนักงานสีเขียว อาคารอำนวย ยศสุข ได้ประกาศ </a:t>
            </a:r>
            <a:r>
              <a:rPr lang="en-US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“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นโยบาย</a:t>
            </a:r>
            <a:r>
              <a:rPr lang="th-TH" sz="2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สิ่งแวดล้อมสำนักงานสี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เขียว</a:t>
            </a:r>
            <a:r>
              <a:rPr lang="en-US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”</a:t>
            </a:r>
            <a:endParaRPr lang="en-US" sz="2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ศูนย์กิจการนักศึกษา (อาคารอำนวย ยศสุข) มหาวิทยาลัยแม่</a:t>
            </a:r>
            <a:r>
              <a:rPr lang="th-TH" sz="2200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โจ้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แก่บุคลากร นักศึกษา และผู้ใช้อาคารอำนวย ยศสุข </a:t>
            </a:r>
            <a:b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ให้ปฏิบัติในทิศทางเดียวกัน</a:t>
            </a:r>
            <a:endParaRPr lang="en-US" sz="2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8854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60" y="3717031"/>
            <a:ext cx="3704245" cy="253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40" y="692696"/>
            <a:ext cx="371071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2" y="692696"/>
            <a:ext cx="377361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3" y="3717032"/>
            <a:ext cx="3809089" cy="253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00" y="2667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245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6" y="541388"/>
            <a:ext cx="4046910" cy="25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44" y="3314576"/>
            <a:ext cx="4211740" cy="2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6" y="3314575"/>
            <a:ext cx="4046910" cy="2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541388"/>
            <a:ext cx="4222648" cy="25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00" y="2667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77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98600" y="356384"/>
            <a:ext cx="76327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กิจกรรมดูดบ่อดักไขมันของอาคารอำนวยยศสุข 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/>
            </a:r>
            <a:b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</a:b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28 พฤษภาคม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45" y="4115173"/>
            <a:ext cx="4104456" cy="2231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01" y="4115172"/>
            <a:ext cx="4059985" cy="2231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00" y="1616035"/>
            <a:ext cx="4059985" cy="2244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45" y="1549527"/>
            <a:ext cx="4104456" cy="2377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905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354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09" y="4305300"/>
            <a:ext cx="3764779" cy="211851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89" y="1835820"/>
            <a:ext cx="3781899" cy="21281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7" t="4260" b="14892"/>
          <a:stretch/>
        </p:blipFill>
        <p:spPr>
          <a:xfrm>
            <a:off x="2955835" y="277749"/>
            <a:ext cx="2042113" cy="419613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8" y="239650"/>
            <a:ext cx="2361246" cy="419613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202" y="4670426"/>
            <a:ext cx="3525865" cy="198278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1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359400" y="597684"/>
            <a:ext cx="51689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กิจกรรมดูดบ่อดักไขมันของอาคารอำนวยยศสุข 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/>
            </a:r>
            <a:b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</a:b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28 พฤษภาคม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974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Grp="1" noChangeArrowheads="1"/>
          </p:cNvSpPr>
          <p:nvPr>
            <p:ph idx="1"/>
          </p:nvPr>
        </p:nvSpPr>
        <p:spPr bwMode="auto">
          <a:xfrm>
            <a:off x="1422400" y="193080"/>
            <a:ext cx="7239000" cy="108234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</a:t>
            </a:r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ติดสติ๊กเกอร์ลูกศร สำหรับติดทางขึ้น-ลง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บันได</a:t>
            </a:r>
          </a:p>
          <a:p>
            <a:pPr marL="0" indent="0" algn="ctr">
              <a:buNone/>
            </a:pP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8 มิถุนายน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6" y="1498514"/>
            <a:ext cx="3299469" cy="247516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24" y="1507985"/>
            <a:ext cx="3240360" cy="2430818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24" y="4200723"/>
            <a:ext cx="3272084" cy="245461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75" y="4264223"/>
            <a:ext cx="3299469" cy="247516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989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533292" y="387772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รายงานการใช้ไฟฟ้า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856820" y="5957500"/>
            <a:ext cx="84969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สรุปผลการใช้ไฟฟ้า เปรียบเทียบ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2562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- 2563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5852" r="7356" b="1693"/>
          <a:stretch/>
        </p:blipFill>
        <p:spPr>
          <a:xfrm>
            <a:off x="700212" y="985837"/>
            <a:ext cx="4739920" cy="473992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/>
          <a:srcRect l="1307" t="1148" r="2132" b="3590"/>
          <a:stretch/>
        </p:blipFill>
        <p:spPr>
          <a:xfrm>
            <a:off x="4300612" y="1827931"/>
            <a:ext cx="5182797" cy="389782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093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508000" y="446956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รายงานการใช้น้ำประปา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844120" y="6099294"/>
            <a:ext cx="84969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สรุปผลการใช้น้ำประปา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 ปีงบประมาณ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2562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- 2563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84" y="970177"/>
            <a:ext cx="5284570" cy="505109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72" y="1887116"/>
            <a:ext cx="5028538" cy="403244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060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812800" y="286172"/>
            <a:ext cx="84582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รายงานการใช้น้ำมัน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334124" y="2322906"/>
            <a:ext cx="439248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สรุปผลการใช้น้ำมันดีเซล 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7536" t="8492" r="11446" b="12832"/>
          <a:stretch/>
        </p:blipFill>
        <p:spPr>
          <a:xfrm>
            <a:off x="882328" y="1100384"/>
            <a:ext cx="4079505" cy="559746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310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774592" y="286172"/>
            <a:ext cx="8280508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รายงานการใช้น้ำมัน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189984" y="2564904"/>
            <a:ext cx="4451904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สรุปผลการใช้น้ำมันแก๊สโซ</a:t>
            </a:r>
            <a:r>
              <a:rPr lang="th-TH" sz="32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ฮอล์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95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 ปีงบประมาณ 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2562 -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2563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7536" t="8796" r="11446" b="12528"/>
          <a:stretch/>
        </p:blipFill>
        <p:spPr>
          <a:xfrm>
            <a:off x="712912" y="1025292"/>
            <a:ext cx="4176464" cy="5730497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607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609492" y="146472"/>
            <a:ext cx="8648808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รายงานการใช้น้ำมัน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084316" y="2086372"/>
            <a:ext cx="4163872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สรุปผลการใช้น้ำมันแก๊สโซ</a:t>
            </a:r>
            <a:r>
              <a:rPr lang="th-TH" sz="32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ฮอล์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91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เปรียบเทียบ ปีงบประมาณ 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2562 -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2563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7536" t="8001" r="11446" b="10657"/>
          <a:stretch/>
        </p:blipFill>
        <p:spPr>
          <a:xfrm>
            <a:off x="619820" y="832240"/>
            <a:ext cx="4104456" cy="582260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8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579549" y="185421"/>
            <a:ext cx="880045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แผนปฏิบัติงาน/กิจกรรมสำนักงานสีเขียว </a:t>
            </a:r>
            <a:r>
              <a:rPr lang="en-US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Green Office </a:t>
            </a:r>
            <a: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</a:t>
            </a:r>
            <a:b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ปีงบประมาณ 2563</a:t>
            </a:r>
            <a:endParaRPr lang="th-TH" sz="28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4" y="1342977"/>
            <a:ext cx="7478040" cy="53114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6177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7634" y="2375421"/>
            <a:ext cx="105200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4 การจัดการของเสีย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3" y="6350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210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898389" y="250173"/>
            <a:ext cx="61407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กิจกรรม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ปุ๋ย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หมักไม่กลับกอง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87770" y="983719"/>
            <a:ext cx="9280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วันศุกร์ที่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19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มิถุนายน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มีการจัด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 “ปุ๋ย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หมักไม่กลับ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กอง” ซึ่งได้เรียนเชิญวิทยากรจากคณะวิศวกรรมและอุตสาหกรรมการเกษตร ด้วยการ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ผลิตปุ๋ยอินทรีย์แบบไม่พลิกกลับกอง “วิธีวิศวกรรมแม่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โจ้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1”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เป็นผลงานดีเด่นระดับประเทศของ ผศ.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ธี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ระ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พงษ์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สว่าง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ปัญญางกูร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คณะ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วิศวกรรมและอุตสาหกรรม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เกษตร ซึ่งสามารถ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นำไปใช้ได้จริงก่อให้เกิดประโยชน์ต่อสังคมในวงกว้าง 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3024617"/>
            <a:ext cx="4787901" cy="3589132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45" y="3004185"/>
            <a:ext cx="4821555" cy="3614443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302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94959"/>
            <a:ext cx="4076700" cy="3056218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3848"/>
            <a:ext cx="4033125" cy="3023551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27" y="3560494"/>
            <a:ext cx="4059873" cy="3043604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" y="3548380"/>
            <a:ext cx="4131628" cy="3097397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967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9" y="1493203"/>
            <a:ext cx="7046059" cy="4856797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2101589" y="478773"/>
            <a:ext cx="61407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กิจกรรมปุ๋ย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หมักไม่กลับกอง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118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361689" y="224773"/>
            <a:ext cx="52771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. กิจกรรม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อบรม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การคัดแยกขยะ</a:t>
            </a:r>
            <a:endParaRPr lang="en-US" sz="3200" b="1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32170" y="971019"/>
            <a:ext cx="9864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วันที่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26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สิงหาคม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จัดกิจกรรมการคัดแยกขยะ 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ยศสุข โดย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เชิญวิทยากร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จากทาง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สำนักหอสมุดเป็นผู้บรรยายและมีกิจกรรมทดสอบความรู้ที่ได้รับในการ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อบรมครั้งนี้ ซึ่งกิจกรรมดังกล่าวเป็นที่สนใจของคณะบุคลากร และคณะผู้บริหาร เป็นอย่างมาก ทั้งยังเป็นการสร้างความรู้และประโยชน์ต่อการคัดแยกขยะ และสามารถนำไปใช้ในชีวิตประจำวันได้เป็นอย่างดี ณ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ห้องประชุมอาคม 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กาญ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จนประโชติ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มหาวิทยาลัยแม่</a:t>
            </a:r>
            <a:r>
              <a:rPr lang="th-TH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โจ้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7" name="รูปภาพ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" y="3081656"/>
            <a:ext cx="4714875" cy="3535886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051810"/>
            <a:ext cx="4753187" cy="356489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613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92" y="596583"/>
            <a:ext cx="5131223" cy="384841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2599890"/>
            <a:ext cx="2926445" cy="390251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3" y="2588578"/>
            <a:ext cx="2921317" cy="389508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552189" y="1494773"/>
            <a:ext cx="52771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อบรมการคัดแยกขยะ</a:t>
            </a:r>
            <a:endParaRPr lang="en-US" sz="3200" b="1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2159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416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622300" y="433071"/>
            <a:ext cx="4375693" cy="283082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/>
          <a:stretch/>
        </p:blipFill>
        <p:spPr>
          <a:xfrm>
            <a:off x="685800" y="3644900"/>
            <a:ext cx="4330700" cy="293044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092325"/>
            <a:ext cx="4267200" cy="320040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5505189" y="1062973"/>
            <a:ext cx="46167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อบรมการคัดแยกขยะ</a:t>
            </a:r>
            <a:endParaRPr lang="en-US" sz="3200" b="1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2413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097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898389" y="250173"/>
            <a:ext cx="63566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87770" y="983719"/>
            <a:ext cx="9280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วันศุกร์ที่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19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มิถุนายน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จัดกิจกรรม “การ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สร้างเฟอร์นิเจอร์โดยวัสดุเหลือ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ใช้”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โดยการ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จัดการขวดพลาสติกเพื่อนำมารีไซเคิลให้เกิดประโยชน์ต่ออาคารอำนวย ยศสุข โดยนำขวดพลาสติกมาประดิษฐ์เป็นที่เก็บถุงกันควันไฟ ซึ่งกล่องจะต้องดูสะอาด ใช้งานได้จริงและเห็นได้เด่นชัด เพื่อเวลานำไปใช้สามารถใช้ได้จริงหากเกิดสถานการณ์ไฟไหม้ วัสดุที่ใช้หาได้โดยง่ายสามารถทำได้ง่าย ๆ ขั้นตอนไม่ยุ่งยาก 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  <a:p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" y="3020695"/>
            <a:ext cx="4777740" cy="358330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2966719"/>
            <a:ext cx="4851400" cy="363855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2413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25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8"/>
          <a:stretch/>
        </p:blipFill>
        <p:spPr>
          <a:xfrm>
            <a:off x="4981258" y="2282509"/>
            <a:ext cx="3274054" cy="385159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42" y="2301875"/>
            <a:ext cx="2879985" cy="387032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5603"/>
            <a:ext cx="3771900" cy="282912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5035289" y="1189972"/>
            <a:ext cx="641710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กิจกรรมการ </a:t>
            </a:r>
            <a:r>
              <a:rPr lang="en-US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28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sz="16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5" y="3563938"/>
            <a:ext cx="3855496" cy="2896442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00" y="1143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282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9" y="285512"/>
            <a:ext cx="4078287" cy="30587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21313"/>
            <a:ext cx="4087812" cy="306585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3519408"/>
            <a:ext cx="4062412" cy="304680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76018"/>
            <a:ext cx="2959100" cy="394578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กล่องข้อความ 9"/>
          <p:cNvSpPr txBox="1"/>
          <p:nvPr/>
        </p:nvSpPr>
        <p:spPr>
          <a:xfrm>
            <a:off x="564889" y="1697973"/>
            <a:ext cx="368961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373038"/>
            <a:ext cx="2959100" cy="2223024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651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675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9" y="616990"/>
            <a:ext cx="8972833" cy="59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64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2784474"/>
            <a:ext cx="5105400" cy="382905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365124"/>
            <a:ext cx="5287435" cy="3965576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กล่องข้อความ 7"/>
          <p:cNvSpPr txBox="1"/>
          <p:nvPr/>
        </p:nvSpPr>
        <p:spPr>
          <a:xfrm>
            <a:off x="6775189" y="1012173"/>
            <a:ext cx="368961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698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7634" y="2375421"/>
            <a:ext cx="105200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</a:t>
            </a:r>
            <a:r>
              <a:rPr lang="th-TH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5 </a:t>
            </a:r>
            <a:r>
              <a:rPr lang="th-TH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สภาพแวดล้อมและความปลอดภัย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3" y="6350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375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641089" y="351773"/>
            <a:ext cx="52263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จัดสรรพื้นที่เขตสูบบุหรี่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Picture 1" descr="75146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" y="2527935"/>
            <a:ext cx="4168140" cy="312293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2" descr="75146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77" y="2508250"/>
            <a:ext cx="4144645" cy="31115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กล่องข้อความ 7"/>
          <p:cNvSpPr txBox="1"/>
          <p:nvPr/>
        </p:nvSpPr>
        <p:spPr>
          <a:xfrm>
            <a:off x="587770" y="1136119"/>
            <a:ext cx="8073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ได้จัดโซนพื้นที่ในการสูบบุหรี่ประจำอาคาร โดยแยกโซนอย่างชัดเจน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ไว้บริเวณด้านหลังอาคาร เพื่อลดมลพิษทางอากาศและความปลอดภัยด้านสุขภาพของผู้ใช้อาคารบางกลุ่ม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995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148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778000"/>
            <a:ext cx="2794000" cy="48652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148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84350"/>
            <a:ext cx="3022580" cy="483235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086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172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5" descr="ปลวก211062_๒๐๐๖๑๒_00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65" y="910907"/>
            <a:ext cx="3431264" cy="258159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Picture 6" descr="ปลวก211062_๒๐๐๖๑๒_00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64" y="4015740"/>
            <a:ext cx="3442335" cy="257358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กล่องข้อความ 11"/>
          <p:cNvSpPr txBox="1"/>
          <p:nvPr/>
        </p:nvSpPr>
        <p:spPr>
          <a:xfrm>
            <a:off x="437889" y="148573"/>
            <a:ext cx="52263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กำจัดสัตว์พาหะนำโรค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435370" y="844019"/>
            <a:ext cx="707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โดยทางคณะกรรมการฯได้จัดจ้าง บริษัท กำจัดหนูและแมลง มากำจัดหนูและแมลง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หรือสัตว์ที่เป็นพาหะนำโรคภายในอาคาร อย่างน้อยปีละ 2 ครั้ง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00" y="101600"/>
            <a:ext cx="1168400" cy="865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585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8067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0" y="2211387"/>
            <a:ext cx="5190090" cy="388461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8" descr="18067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" y="2249487"/>
            <a:ext cx="5122218" cy="383381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กล่องข้อความ 5"/>
          <p:cNvSpPr txBox="1"/>
          <p:nvPr/>
        </p:nvSpPr>
        <p:spPr>
          <a:xfrm>
            <a:off x="590289" y="288273"/>
            <a:ext cx="52263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การเพิ่มพื้นที่สีเขียว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524270" y="1072619"/>
            <a:ext cx="707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โดยมีการนำต้นไม้มาประดับเพื่อเพิ่มความเป็นธรรมชาติ และก่อให้เกิดความสบายใจ อีกทั้งยังมีจุดพักผ่อน เพื่อสร้างให้เป็นอาคารที่น่าอยู่และ</a:t>
            </a:r>
            <a:r>
              <a:rPr lang="th-TH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รื่นรมณ์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มากขึ้น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990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361689" y="288273"/>
            <a:ext cx="91252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4.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การปรับปรุงภูมิทัศน์บริเวณรอบๆ อาคารอำนวย ยศสุข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Picture 9" descr="75148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" y="1125854"/>
            <a:ext cx="3614104" cy="2698556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11" descr="75147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" y="3932554"/>
            <a:ext cx="3594804" cy="268414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10" descr="75146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2" y="1131887"/>
            <a:ext cx="3610516" cy="269081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12" descr="75147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96" y="3919854"/>
            <a:ext cx="3611815" cy="2696846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446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จ้างเหมาขุดถนนวางท่อน้ำ_๒๐๑๐๐๑_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1300"/>
            <a:ext cx="419791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6" descr="จ้างเหมาขุดถนนวางท่อน้ำ_๒๐๑๐๐๑_0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505199"/>
            <a:ext cx="4254500" cy="317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33700" y="1346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90900" y="3746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3" descr="จ้างเหมาขุดถนนวางท่อน้ำ_๒๐๑๐๐๑_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4" y="264794"/>
            <a:ext cx="4184395" cy="313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จ้างเหมาขุดถนนวางท่อน้ำ_๒๐๑๐๐๑_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3534727"/>
            <a:ext cx="4221480" cy="316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9289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361689" y="288273"/>
            <a:ext cx="77282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5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การเตรียมความพร้อมต่อภาวะฉุกเฉิน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359170" y="996419"/>
            <a:ext cx="7476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การทำเครื่องหมายจราจร เพื่อความปลอดภัยในการขับขี่ต่อผู้ใช้อาคารอำนวย ยศสุข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7" name="Picture 17" descr="ทำเครื่องหมายจราจร ความปลอดภัย_๒๐๑๐๐๑_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3" y="1926908"/>
            <a:ext cx="5754120" cy="4308792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18" descr="ทำเครื่องหมายจราจร ความปลอดภัย_๒๐๑๐๐๑_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65" y="1653540"/>
            <a:ext cx="3048635" cy="2279239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Picture 19" descr="ทำเครื่องหมายจราจร ความปลอดภัย_๒๐๑๐๐๑_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33" y="4225608"/>
            <a:ext cx="3130868" cy="2344452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4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765570" y="590019"/>
            <a:ext cx="7476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รอติดตั้งป้ายระวังรถทางขวา และระวังรถทางซ้ายที่ทางออกของอาคารอำนวย ยศสุข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Picture 2" descr="https://scontent.fbkk22-2.fna.fbcdn.net/v/t1.15752-9/104393146_2824114251198458_8451131743140146341_n.jpg?_nc_cat=107&amp;_nc_sid=ae9488&amp;_nc_ohc=sXmhZ5BER8IAX9AXNkr&amp;_nc_ht=scontent.fbkk22-2.fna&amp;oh=9b6067c56020c2505595d726e2539332&amp;oe=5F9B6DA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04" y="1510030"/>
            <a:ext cx="5320069" cy="442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592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13000" y="264459"/>
            <a:ext cx="48641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การจัดเก็บถุงกักควันไฟ กรณีเกิดเหตุไฟไหม้</a:t>
            </a:r>
            <a:endParaRPr lang="en-US" sz="2400" b="1" dirty="0">
              <a:effectLst/>
              <a:latin typeface="ThaiSans Neue" panose="02000000000000000000" pitchFamily="2" charset="-34"/>
              <a:ea typeface="Calibri" panose="020F0502020204030204" pitchFamily="34" charset="0"/>
              <a:cs typeface="ThaiSans Neue" panose="02000000000000000000" pitchFamily="2" charset="-34"/>
            </a:endParaRPr>
          </a:p>
        </p:txBody>
      </p:sp>
      <p:pic>
        <p:nvPicPr>
          <p:cNvPr id="5" name="Picture 20" descr="27089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42" y="1009967"/>
            <a:ext cx="4120515" cy="549846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663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9" y="610226"/>
            <a:ext cx="8960306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41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484849" y="454959"/>
            <a:ext cx="7571303" cy="489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thaiDist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จัดซื้อถังดับเพลิงสีเขียว เพื่อใช้กรณีเกิดไฟไหม้ อยู่ระหว่างนำไปไว้ที่ที่กำหนด</a:t>
            </a:r>
            <a:endParaRPr lang="en-US" sz="2400" b="1" dirty="0">
              <a:effectLst/>
              <a:latin typeface="ThaiSans Neue" panose="02000000000000000000" pitchFamily="2" charset="-34"/>
              <a:ea typeface="Calibri" panose="020F0502020204030204" pitchFamily="34" charset="0"/>
              <a:cs typeface="ThaiSans Neue" panose="02000000000000000000" pitchFamily="2" charset="-34"/>
            </a:endParaRPr>
          </a:p>
        </p:txBody>
      </p:sp>
      <p:pic>
        <p:nvPicPr>
          <p:cNvPr id="5" name="Picture 21" descr="27089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07" y="1247457"/>
            <a:ext cx="3918585" cy="520128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295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63" y="673100"/>
            <a:ext cx="4713559" cy="349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370434" y="4369321"/>
            <a:ext cx="69259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ขอจบการนำเสนอ</a:t>
            </a:r>
            <a:endParaRPr lang="th-TH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774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77959" y="138621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กิจกรรม/โครงการที่เกี่ยวข้องกับ </a:t>
            </a:r>
            <a:r>
              <a:rPr lang="en-US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 </a:t>
            </a: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ศูนย์กิจการนึกศึกษา อาคาร</a:t>
            </a:r>
            <a:r>
              <a:rPr lang="th-TH" sz="54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r>
              <a:rPr lang="th-TH" sz="54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ประจำปีงบประมาณ 2563</a:t>
            </a:r>
            <a:r>
              <a:rPr lang="en-US" sz="5400" b="1" u="sng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5400" b="1" u="sng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2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390389" y="275573"/>
            <a:ext cx="753745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 </a:t>
            </a:r>
            <a:r>
              <a:rPr lang="en-US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371870" y="1072619"/>
            <a:ext cx="101184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วันศุกร์ที่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19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มิถุนายน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เวลา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8.30-16.30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น. จัดโครงการสำนักงาน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มีการจัดกิจกรรม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ครั้ง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ที่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1/2563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ยศสุข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วัตถุประสงค์เพื่อปรับปรุง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สภาพแวดล้อมให้เอื้อต่อการทำงาน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และสร้างความ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ประทับใจให้กับ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ผู้มารับบริการ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ให้ผู้บริการ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บุคลากรและนักศึกษาที่ปฏิบัติงานอยู่ในอาคารอำนวย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ยศ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และ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หอพักมหาวิทยาลัยมีส่วน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ร่วม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ใน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การขับเคลื่อนการทำงานตามโครงการสำนักงานสีเขียว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Green Office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  <a:p>
            <a:endParaRPr lang="th-TH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13" y="3107498"/>
            <a:ext cx="6949857" cy="34749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5470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8" y="917396"/>
            <a:ext cx="3820438" cy="28701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กล่องข้อความ 4"/>
          <p:cNvSpPr txBox="1"/>
          <p:nvPr/>
        </p:nvSpPr>
        <p:spPr>
          <a:xfrm>
            <a:off x="1327759" y="150312"/>
            <a:ext cx="753745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 </a:t>
            </a:r>
            <a:r>
              <a:rPr lang="en-US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endParaRPr lang="th-TH" dirty="0">
              <a:solidFill>
                <a:srgbClr val="0070C0"/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88" y="873209"/>
            <a:ext cx="3883070" cy="2917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3" y="3889256"/>
            <a:ext cx="3818350" cy="28685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90" y="3862714"/>
            <a:ext cx="3901857" cy="29263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960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22" y="203286"/>
            <a:ext cx="3645073" cy="27383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56" y="206680"/>
            <a:ext cx="3594972" cy="26962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7" y="3740063"/>
            <a:ext cx="5824604" cy="29123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1265129" y="3031299"/>
            <a:ext cx="753745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 </a:t>
            </a:r>
            <a:r>
              <a:rPr lang="en-US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endParaRPr lang="th-TH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28189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324</TotalTime>
  <Words>680</Words>
  <Application>Microsoft Office PowerPoint</Application>
  <PresentationFormat>แบบจอกว้าง</PresentationFormat>
  <Paragraphs>76</Paragraphs>
  <Slides>51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51</vt:i4>
      </vt:variant>
    </vt:vector>
  </HeadingPairs>
  <TitlesOfParts>
    <vt:vector size="62" baseType="lpstr">
      <vt:lpstr>微软雅黑</vt:lpstr>
      <vt:lpstr>Arial</vt:lpstr>
      <vt:lpstr>Calibri</vt:lpstr>
      <vt:lpstr>Cordia New</vt:lpstr>
      <vt:lpstr>IrisUPC</vt:lpstr>
      <vt:lpstr>TH Niramit AS</vt:lpstr>
      <vt:lpstr>TH Sarabun New</vt:lpstr>
      <vt:lpstr>ThaiSans Neue</vt:lpstr>
      <vt:lpstr>Trebuchet MS</vt:lpstr>
      <vt:lpstr>Wingdings 3</vt:lpstr>
      <vt:lpstr>เหลี่ยมเพชร</vt:lpstr>
      <vt:lpstr>สำนักงานสีเขียว Green Office  ศูนย์กิจการนักศึกษา (อาคารอำนวย ยศสุข 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กิจกรรม/โครงการที่เกี่ยวข้องกับ  Green Office ศูนย์กิจการนึกศึกษา อาคารอำนวย ยศสุข  ประจำปีงบประมาณ 2563 </vt:lpstr>
      <vt:lpstr>งานนำเสนอ PowerPoint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2 การสื่อสารและสร้างจิตสำนึก </vt:lpstr>
      <vt:lpstr>โดย แบ่งออกเป็น 1. การจัดทำป้ายประชาสัมพันธ์ป้ายยืนแบนเนอร์  2. ป้ายประชาสัมพันธ์ ต่างๆ 3. ป้ายโครงการสำนักงานสีเขียว</vt:lpstr>
      <vt:lpstr>งานนำเสนอ PowerPoint</vt:lpstr>
      <vt:lpstr>งานนำเสนอ PowerPoint</vt:lpstr>
      <vt:lpstr>งานนำเสนอ PowerPoint</vt:lpstr>
      <vt:lpstr>1. คลิปการให้ความรู้เกี่ยวกับสำนักงานสีเขียว Green Office 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3 การใช้ทรัพยากรและพลังงาน </vt:lpstr>
      <vt:lpstr>งานนำเสนอ PowerPoint</vt:lpstr>
      <vt:lpstr>งานนำเสนอ PowerPoint</vt:lpstr>
      <vt:lpstr>งานนำเสนอ PowerPoint</vt:lpstr>
      <vt:lpstr>กิจกรรมดูดบ่อดักไขมันของอาคารอำนวยยศสุข  วันที่ 28 พฤษภาคม 2563</vt:lpstr>
      <vt:lpstr>กิจกรรมดูดบ่อดักไขมันของอาคารอำนวยยศสุข  วันที่ 28 พฤษภาคม 2563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4 การจัดการของเสีย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5 สภาพแวดล้อมและความปลอดภัย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ขอจบการนำเสนอ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Office  ศูนย์กิจการนักศึกษา อาคารอำนวย ยศสุข</dc:title>
  <dc:creator>Windows User</dc:creator>
  <cp:lastModifiedBy>Windows User</cp:lastModifiedBy>
  <cp:revision>55</cp:revision>
  <dcterms:created xsi:type="dcterms:W3CDTF">2020-10-01T08:40:23Z</dcterms:created>
  <dcterms:modified xsi:type="dcterms:W3CDTF">2020-10-19T08:26:58Z</dcterms:modified>
</cp:coreProperties>
</file>