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0" r:id="rId1"/>
  </p:sldMasterIdLst>
  <p:notesMasterIdLst>
    <p:notesMasterId r:id="rId15"/>
  </p:notesMasterIdLst>
  <p:sldIdLst>
    <p:sldId id="257" r:id="rId2"/>
    <p:sldId id="361" r:id="rId3"/>
    <p:sldId id="362" r:id="rId4"/>
    <p:sldId id="363" r:id="rId5"/>
    <p:sldId id="365" r:id="rId6"/>
    <p:sldId id="367" r:id="rId7"/>
    <p:sldId id="369" r:id="rId8"/>
    <p:sldId id="370" r:id="rId9"/>
    <p:sldId id="371" r:id="rId10"/>
    <p:sldId id="372" r:id="rId11"/>
    <p:sldId id="373" r:id="rId12"/>
    <p:sldId id="374" r:id="rId13"/>
    <p:sldId id="375" r:id="rId14"/>
  </p:sldIdLst>
  <p:sldSz cx="9144000" cy="5143500" type="screen16x9"/>
  <p:notesSz cx="7010400" cy="92964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TH Niramit AS" panose="02000506000000020004" pitchFamily="2" charset="-34"/>
      <p:regular r:id="rId20"/>
      <p:bold r:id="rId21"/>
      <p:italic r:id="rId22"/>
      <p:boldItalic r:id="rId23"/>
    </p:embeddedFont>
    <p:embeddedFont>
      <p:font typeface="TH NiramitIT๙" panose="02000506000000020004" pitchFamily="2" charset="-34"/>
      <p:regular r:id="rId24"/>
      <p:bold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  <p:embeddedFont>
      <p:font typeface="IrisUPC" panose="020B0604020202020204" pitchFamily="34" charset="-34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EE"/>
    <a:srgbClr val="F5C2B9"/>
    <a:srgbClr val="FFFF99"/>
    <a:srgbClr val="F3F8B6"/>
    <a:srgbClr val="8FE2FF"/>
    <a:srgbClr val="EB7D6B"/>
    <a:srgbClr val="FFFFCC"/>
    <a:srgbClr val="008000"/>
    <a:srgbClr val="FB2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98E8E6-6687-49F2-8CF7-A0C5928B2219}">
  <a:tblStyle styleId="{FF98E8E6-6687-49F2-8CF7-A0C5928B22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8C90F-2742-4C86-9A08-709B08826084}" type="doc">
      <dgm:prSet loTypeId="urn:microsoft.com/office/officeart/2005/8/layout/hierarchy5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D9457AC-D784-41A6-A26C-C37ECB3416EE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กองพัฒนานักศึกษา</a:t>
          </a:r>
        </a:p>
        <a:p>
          <a:r>
            <a:rPr lang="th-TH" sz="36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9 งาน</a:t>
          </a:r>
          <a:r>
            <a:rPr lang="th-TH" sz="36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36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0EF0A7-B14E-41F8-8420-B01927E69CA5}" type="parTrans" cxnId="{7ED16A2D-456E-418D-9810-42597D04DABD}">
      <dgm:prSet/>
      <dgm:spPr/>
      <dgm:t>
        <a:bodyPr/>
        <a:lstStyle/>
        <a:p>
          <a:endParaRPr lang="th-TH"/>
        </a:p>
      </dgm:t>
    </dgm:pt>
    <dgm:pt modelId="{86A60A90-CBF9-4570-B4C8-BF854CDA9123}" type="sibTrans" cxnId="{7ED16A2D-456E-418D-9810-42597D04DABD}">
      <dgm:prSet/>
      <dgm:spPr/>
      <dgm:t>
        <a:bodyPr/>
        <a:lstStyle/>
        <a:p>
          <a:endParaRPr lang="th-TH"/>
        </a:p>
      </dgm:t>
    </dgm:pt>
    <dgm:pt modelId="{50AA41F6-62E3-4BD3-BE31-1D9939F2DF9A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งานบริหารและธุรการ 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4A20897-661D-4FA5-88F1-A29440334D67}" type="parTrans" cxnId="{98BB00ED-8F9A-4779-9B79-6BE783D8AE57}">
      <dgm:prSet/>
      <dgm:spPr/>
      <dgm:t>
        <a:bodyPr/>
        <a:lstStyle/>
        <a:p>
          <a:endParaRPr lang="th-TH"/>
        </a:p>
      </dgm:t>
    </dgm:pt>
    <dgm:pt modelId="{616DB5DC-7D2A-4D50-AA91-69F7A168D972}" type="sibTrans" cxnId="{98BB00ED-8F9A-4779-9B79-6BE783D8AE57}">
      <dgm:prSet/>
      <dgm:spPr/>
      <dgm:t>
        <a:bodyPr/>
        <a:lstStyle/>
        <a:p>
          <a:endParaRPr lang="th-TH"/>
        </a:p>
      </dgm:t>
    </dgm:pt>
    <dgm:pt modelId="{F7255228-D97C-459D-B290-7D2532618E7B}">
      <dgm:prSet phldrT="[ข้อความ]"/>
      <dgm:spPr/>
      <dgm:t>
        <a:bodyPr/>
        <a:lstStyle/>
        <a:p>
          <a:endParaRPr lang="th-TH" dirty="0"/>
        </a:p>
      </dgm:t>
    </dgm:pt>
    <dgm:pt modelId="{8757871C-EFB5-404D-901C-ADAB1973FEA4}" type="parTrans" cxnId="{836ED25E-A996-45D8-8DBA-CC3C76340665}">
      <dgm:prSet/>
      <dgm:spPr/>
      <dgm:t>
        <a:bodyPr/>
        <a:lstStyle/>
        <a:p>
          <a:endParaRPr lang="th-TH"/>
        </a:p>
      </dgm:t>
    </dgm:pt>
    <dgm:pt modelId="{3DC82D2B-DA02-4235-848A-6A3CF058121B}" type="sibTrans" cxnId="{836ED25E-A996-45D8-8DBA-CC3C76340665}">
      <dgm:prSet/>
      <dgm:spPr/>
      <dgm:t>
        <a:bodyPr/>
        <a:lstStyle/>
        <a:p>
          <a:endParaRPr lang="th-TH"/>
        </a:p>
      </dgm:t>
    </dgm:pt>
    <dgm:pt modelId="{9BC9085B-1C9A-40B4-8926-8A74028AEC15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งานหอพัก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8E7C29E-A885-4F9E-965E-D18107980C9C}" type="parTrans" cxnId="{412C1DFC-9364-44F6-B9B2-5AFB3A8DC960}">
      <dgm:prSet/>
      <dgm:spPr/>
      <dgm:t>
        <a:bodyPr/>
        <a:lstStyle/>
        <a:p>
          <a:endParaRPr lang="th-TH"/>
        </a:p>
      </dgm:t>
    </dgm:pt>
    <dgm:pt modelId="{21A17504-BDC2-4F29-BFE4-C30977D05025}" type="sibTrans" cxnId="{412C1DFC-9364-44F6-B9B2-5AFB3A8DC960}">
      <dgm:prSet/>
      <dgm:spPr/>
      <dgm:t>
        <a:bodyPr/>
        <a:lstStyle/>
        <a:p>
          <a:endParaRPr lang="th-TH"/>
        </a:p>
      </dgm:t>
    </dgm:pt>
    <dgm:pt modelId="{23293A39-6DCC-43A0-9803-A3D86B2673C5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งานบริการและสวัสดิการนักศึกษา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042CC36-0B3B-45E6-B47C-8356326BCC89}" type="parTrans" cxnId="{4F260D1B-DDFE-4544-BCAF-FB5B1482FEF1}">
      <dgm:prSet/>
      <dgm:spPr/>
      <dgm:t>
        <a:bodyPr/>
        <a:lstStyle/>
        <a:p>
          <a:endParaRPr lang="th-TH"/>
        </a:p>
      </dgm:t>
    </dgm:pt>
    <dgm:pt modelId="{031C2C79-BB39-4703-9A33-4EF65D3B7142}" type="sibTrans" cxnId="{4F260D1B-DDFE-4544-BCAF-FB5B1482FEF1}">
      <dgm:prSet/>
      <dgm:spPr/>
      <dgm:t>
        <a:bodyPr/>
        <a:lstStyle/>
        <a:p>
          <a:endParaRPr lang="th-TH"/>
        </a:p>
      </dgm:t>
    </dgm:pt>
    <dgm:pt modelId="{484D0135-0FB2-4546-8A5E-5B364DD38062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งานทุนการศึกษาและให้คำปรึกษา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393E011-F3F7-4B69-8BF3-8A4EE6392871}" type="parTrans" cxnId="{AD4EA58D-550A-46E6-8032-89A97CB66904}">
      <dgm:prSet/>
      <dgm:spPr/>
      <dgm:t>
        <a:bodyPr/>
        <a:lstStyle/>
        <a:p>
          <a:endParaRPr lang="th-TH"/>
        </a:p>
      </dgm:t>
    </dgm:pt>
    <dgm:pt modelId="{B68C1B7A-13A5-45EF-A110-8436C87DFF0C}" type="sibTrans" cxnId="{AD4EA58D-550A-46E6-8032-89A97CB66904}">
      <dgm:prSet/>
      <dgm:spPr/>
      <dgm:t>
        <a:bodyPr/>
        <a:lstStyle/>
        <a:p>
          <a:endParaRPr lang="th-TH"/>
        </a:p>
      </dgm:t>
    </dgm:pt>
    <dgm:pt modelId="{850453FD-64F1-4E0C-9C75-9414F88B5399}">
      <dgm:prSet phldrT="[ข้อความ]" custT="1"/>
      <dgm:spPr/>
      <dgm:t>
        <a:bodyPr/>
        <a:lstStyle/>
        <a:p>
          <a:r>
            <a:rPr lang="th-TH" sz="1800" b="1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งานอนามัยและพยาบาล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535539-A660-423F-9B0B-B0D18C17ACB8}" type="parTrans" cxnId="{A1C7F1C5-CFED-48F0-917F-C4BB2BD21C8D}">
      <dgm:prSet/>
      <dgm:spPr/>
      <dgm:t>
        <a:bodyPr/>
        <a:lstStyle/>
        <a:p>
          <a:endParaRPr lang="th-TH"/>
        </a:p>
      </dgm:t>
    </dgm:pt>
    <dgm:pt modelId="{654280E3-E079-4F31-9F88-8B08497D39F9}" type="sibTrans" cxnId="{A1C7F1C5-CFED-48F0-917F-C4BB2BD21C8D}">
      <dgm:prSet/>
      <dgm:spPr/>
      <dgm:t>
        <a:bodyPr/>
        <a:lstStyle/>
        <a:p>
          <a:endParaRPr lang="th-TH"/>
        </a:p>
      </dgm:t>
    </dgm:pt>
    <dgm:pt modelId="{6F82E3ED-B949-4C3D-96EA-B0C8618CB863}">
      <dgm:prSet phldrT="[ข้อความ]" custT="1"/>
      <dgm:spPr/>
      <dgm:t>
        <a:bodyPr/>
        <a:lstStyle/>
        <a:p>
          <a:r>
            <a:rPr lang="th-TH" sz="1800" b="1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งานการกีฬา 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A110155-51F5-4D2D-A07E-9ACC1B008DCF}" type="parTrans" cxnId="{418ADABE-1226-4822-BAAB-BF5F9F43D6A1}">
      <dgm:prSet/>
      <dgm:spPr/>
      <dgm:t>
        <a:bodyPr/>
        <a:lstStyle/>
        <a:p>
          <a:endParaRPr lang="th-TH"/>
        </a:p>
      </dgm:t>
    </dgm:pt>
    <dgm:pt modelId="{1D26780E-9850-4FBD-AC90-8AC96D4C61B5}" type="sibTrans" cxnId="{418ADABE-1226-4822-BAAB-BF5F9F43D6A1}">
      <dgm:prSet/>
      <dgm:spPr/>
      <dgm:t>
        <a:bodyPr/>
        <a:lstStyle/>
        <a:p>
          <a:endParaRPr lang="th-TH"/>
        </a:p>
      </dgm:t>
    </dgm:pt>
    <dgm:pt modelId="{7FC7C129-1B8D-4767-A97E-366801224854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1800" b="1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งานกิจกรรมนักศึกษา  บุคลากร 3 คน  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0E0878D-7A9E-43AB-8AAD-A2999BB5CD3C}" type="parTrans" cxnId="{2297311C-E5E4-4FBC-8B62-7022A0341C3B}">
      <dgm:prSet/>
      <dgm:spPr/>
      <dgm:t>
        <a:bodyPr/>
        <a:lstStyle/>
        <a:p>
          <a:endParaRPr lang="th-TH"/>
        </a:p>
      </dgm:t>
    </dgm:pt>
    <dgm:pt modelId="{F758E174-35B7-464D-B7C1-516426D9AE21}" type="sibTrans" cxnId="{2297311C-E5E4-4FBC-8B62-7022A0341C3B}">
      <dgm:prSet/>
      <dgm:spPr/>
      <dgm:t>
        <a:bodyPr/>
        <a:lstStyle/>
        <a:p>
          <a:endParaRPr lang="th-TH"/>
        </a:p>
      </dgm:t>
    </dgm:pt>
    <dgm:pt modelId="{E53BCEFF-AAA8-4C4D-99F9-FA2A70A6E290}">
      <dgm:prSet phldrT="[ข้อความ]" custT="1"/>
      <dgm:spPr>
        <a:solidFill>
          <a:srgbClr val="FB43EE"/>
        </a:solidFill>
      </dgm:spPr>
      <dgm:t>
        <a:bodyPr/>
        <a:lstStyle/>
        <a:p>
          <a:r>
            <a:rPr lang="th-TH" sz="1800" b="1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งานศิษย์เก่าสัมพันธ์ บุคลากร 3 คน 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CE89299-080D-4CDC-B279-4F0EB27E27B4}" type="parTrans" cxnId="{01DD0B77-92BD-4DC3-8FEE-A56F1ABCBEBB}">
      <dgm:prSet/>
      <dgm:spPr/>
      <dgm:t>
        <a:bodyPr/>
        <a:lstStyle/>
        <a:p>
          <a:endParaRPr lang="th-TH"/>
        </a:p>
      </dgm:t>
    </dgm:pt>
    <dgm:pt modelId="{0DD85C6A-2707-4125-AE8B-2ADA101F995E}" type="sibTrans" cxnId="{01DD0B77-92BD-4DC3-8FEE-A56F1ABCBEBB}">
      <dgm:prSet/>
      <dgm:spPr/>
      <dgm:t>
        <a:bodyPr/>
        <a:lstStyle/>
        <a:p>
          <a:endParaRPr lang="th-TH"/>
        </a:p>
      </dgm:t>
    </dgm:pt>
    <dgm:pt modelId="{88D10C19-8E91-4221-9578-BB5F6F5FD6A1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งานวินัยและพัฒนานักศึกษา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5619E1F-7C3B-4ACF-A8E5-D93A6B298150}" type="parTrans" cxnId="{C1FBD6C2-7146-404B-9847-0FA169B2F36F}">
      <dgm:prSet/>
      <dgm:spPr/>
      <dgm:t>
        <a:bodyPr/>
        <a:lstStyle/>
        <a:p>
          <a:endParaRPr lang="th-TH"/>
        </a:p>
      </dgm:t>
    </dgm:pt>
    <dgm:pt modelId="{67B25C38-6D80-4881-8317-2CF8E3105B92}" type="sibTrans" cxnId="{C1FBD6C2-7146-404B-9847-0FA169B2F36F}">
      <dgm:prSet/>
      <dgm:spPr/>
      <dgm:t>
        <a:bodyPr/>
        <a:lstStyle/>
        <a:p>
          <a:endParaRPr lang="th-TH"/>
        </a:p>
      </dgm:t>
    </dgm:pt>
    <dgm:pt modelId="{F8366499-5005-45C5-A9AA-BD4243672327}" type="pres">
      <dgm:prSet presAssocID="{AC48C90F-2742-4C86-9A08-709B088260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6B356A7-B1BB-4609-9AE9-FCE8A5D85F8F}" type="pres">
      <dgm:prSet presAssocID="{AC48C90F-2742-4C86-9A08-709B08826084}" presName="hierFlow" presStyleCnt="0"/>
      <dgm:spPr/>
      <dgm:t>
        <a:bodyPr/>
        <a:lstStyle/>
        <a:p>
          <a:endParaRPr lang="th-TH"/>
        </a:p>
      </dgm:t>
    </dgm:pt>
    <dgm:pt modelId="{3C4F9603-3D77-4B49-98BC-37DC5C9DC0C4}" type="pres">
      <dgm:prSet presAssocID="{AC48C90F-2742-4C86-9A08-709B08826084}" presName="firstBuf" presStyleCnt="0"/>
      <dgm:spPr/>
      <dgm:t>
        <a:bodyPr/>
        <a:lstStyle/>
        <a:p>
          <a:endParaRPr lang="th-TH"/>
        </a:p>
      </dgm:t>
    </dgm:pt>
    <dgm:pt modelId="{5FB410D8-31A2-423C-8C0D-F896A378F33C}" type="pres">
      <dgm:prSet presAssocID="{AC48C90F-2742-4C86-9A08-709B0882608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42EC20B-53A9-4634-AA6E-D8E197356E8E}" type="pres">
      <dgm:prSet presAssocID="{3D9457AC-D784-41A6-A26C-C37ECB3416EE}" presName="Name17" presStyleCnt="0"/>
      <dgm:spPr/>
      <dgm:t>
        <a:bodyPr/>
        <a:lstStyle/>
        <a:p>
          <a:endParaRPr lang="th-TH"/>
        </a:p>
      </dgm:t>
    </dgm:pt>
    <dgm:pt modelId="{0D3353F8-7C8C-4156-9F9F-8B23D6A96802}" type="pres">
      <dgm:prSet presAssocID="{3D9457AC-D784-41A6-A26C-C37ECB3416EE}" presName="level1Shape" presStyleLbl="node0" presStyleIdx="0" presStyleCnt="1" custScaleX="345564" custScaleY="1025243" custLinFactX="-100000" custLinFactY="-100000" custLinFactNeighborX="-137179" custLinFactNeighborY="-14215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43903C8-A812-440D-B36A-82EEB619356D}" type="pres">
      <dgm:prSet presAssocID="{3D9457AC-D784-41A6-A26C-C37ECB3416EE}" presName="hierChild2" presStyleCnt="0"/>
      <dgm:spPr/>
      <dgm:t>
        <a:bodyPr/>
        <a:lstStyle/>
        <a:p>
          <a:endParaRPr lang="th-TH"/>
        </a:p>
      </dgm:t>
    </dgm:pt>
    <dgm:pt modelId="{C462DB21-3222-47BF-A353-80DAF536B8EE}" type="pres">
      <dgm:prSet presAssocID="{B4A20897-661D-4FA5-88F1-A29440334D67}" presName="Name25" presStyleLbl="parChTrans1D2" presStyleIdx="0" presStyleCnt="9"/>
      <dgm:spPr/>
      <dgm:t>
        <a:bodyPr/>
        <a:lstStyle/>
        <a:p>
          <a:endParaRPr lang="th-TH"/>
        </a:p>
      </dgm:t>
    </dgm:pt>
    <dgm:pt modelId="{B1EBFF1E-C836-4CC5-B599-16FF328420BE}" type="pres">
      <dgm:prSet presAssocID="{B4A20897-661D-4FA5-88F1-A29440334D67}" presName="connTx" presStyleLbl="parChTrans1D2" presStyleIdx="0" presStyleCnt="9"/>
      <dgm:spPr/>
      <dgm:t>
        <a:bodyPr/>
        <a:lstStyle/>
        <a:p>
          <a:endParaRPr lang="th-TH"/>
        </a:p>
      </dgm:t>
    </dgm:pt>
    <dgm:pt modelId="{1A342164-7F5A-4207-ACB2-F421C5A11ADC}" type="pres">
      <dgm:prSet presAssocID="{50AA41F6-62E3-4BD3-BE31-1D9939F2DF9A}" presName="Name30" presStyleCnt="0"/>
      <dgm:spPr/>
      <dgm:t>
        <a:bodyPr/>
        <a:lstStyle/>
        <a:p>
          <a:endParaRPr lang="th-TH"/>
        </a:p>
      </dgm:t>
    </dgm:pt>
    <dgm:pt modelId="{628450B8-7196-48BB-91BB-2604239CA865}" type="pres">
      <dgm:prSet presAssocID="{50AA41F6-62E3-4BD3-BE31-1D9939F2DF9A}" presName="level2Shape" presStyleLbl="node2" presStyleIdx="0" presStyleCnt="9" custScaleX="494414" custLinFactX="100000" custLinFactY="-200000" custLinFactNeighborX="139865" custLinFactNeighborY="-252037"/>
      <dgm:spPr/>
      <dgm:t>
        <a:bodyPr/>
        <a:lstStyle/>
        <a:p>
          <a:endParaRPr lang="th-TH"/>
        </a:p>
      </dgm:t>
    </dgm:pt>
    <dgm:pt modelId="{C81FA6CE-DC4C-4BB0-92BE-068FF2C81A06}" type="pres">
      <dgm:prSet presAssocID="{50AA41F6-62E3-4BD3-BE31-1D9939F2DF9A}" presName="hierChild3" presStyleCnt="0"/>
      <dgm:spPr/>
      <dgm:t>
        <a:bodyPr/>
        <a:lstStyle/>
        <a:p>
          <a:endParaRPr lang="th-TH"/>
        </a:p>
      </dgm:t>
    </dgm:pt>
    <dgm:pt modelId="{152285AA-2A60-4EA3-8658-AA197EB0D713}" type="pres">
      <dgm:prSet presAssocID="{A8E7C29E-A885-4F9E-965E-D18107980C9C}" presName="Name25" presStyleLbl="parChTrans1D2" presStyleIdx="1" presStyleCnt="9"/>
      <dgm:spPr/>
      <dgm:t>
        <a:bodyPr/>
        <a:lstStyle/>
        <a:p>
          <a:endParaRPr lang="th-TH"/>
        </a:p>
      </dgm:t>
    </dgm:pt>
    <dgm:pt modelId="{6EF90162-2C56-4B19-87E7-70FEBED3B2B9}" type="pres">
      <dgm:prSet presAssocID="{A8E7C29E-A885-4F9E-965E-D18107980C9C}" presName="connTx" presStyleLbl="parChTrans1D2" presStyleIdx="1" presStyleCnt="9"/>
      <dgm:spPr/>
      <dgm:t>
        <a:bodyPr/>
        <a:lstStyle/>
        <a:p>
          <a:endParaRPr lang="th-TH"/>
        </a:p>
      </dgm:t>
    </dgm:pt>
    <dgm:pt modelId="{2A7D89C2-3243-437E-9CE0-01868733C19B}" type="pres">
      <dgm:prSet presAssocID="{9BC9085B-1C9A-40B4-8926-8A74028AEC15}" presName="Name30" presStyleCnt="0"/>
      <dgm:spPr/>
      <dgm:t>
        <a:bodyPr/>
        <a:lstStyle/>
        <a:p>
          <a:endParaRPr lang="th-TH"/>
        </a:p>
      </dgm:t>
    </dgm:pt>
    <dgm:pt modelId="{7E18984A-1DA8-4839-A6F6-35BAE8AAFBC5}" type="pres">
      <dgm:prSet presAssocID="{9BC9085B-1C9A-40B4-8926-8A74028AEC15}" presName="level2Shape" presStyleLbl="node2" presStyleIdx="1" presStyleCnt="9" custScaleX="494412" custLinFactX="100000" custLinFactY="-200000" custLinFactNeighborX="139865" custLinFactNeighborY="-205832"/>
      <dgm:spPr/>
      <dgm:t>
        <a:bodyPr/>
        <a:lstStyle/>
        <a:p>
          <a:endParaRPr lang="th-TH"/>
        </a:p>
      </dgm:t>
    </dgm:pt>
    <dgm:pt modelId="{5956F59F-232C-4DE1-852A-7A48C6143812}" type="pres">
      <dgm:prSet presAssocID="{9BC9085B-1C9A-40B4-8926-8A74028AEC15}" presName="hierChild3" presStyleCnt="0"/>
      <dgm:spPr/>
      <dgm:t>
        <a:bodyPr/>
        <a:lstStyle/>
        <a:p>
          <a:endParaRPr lang="th-TH"/>
        </a:p>
      </dgm:t>
    </dgm:pt>
    <dgm:pt modelId="{C6653B41-E287-4403-A1BD-049D21FD1305}" type="pres">
      <dgm:prSet presAssocID="{0042CC36-0B3B-45E6-B47C-8356326BCC89}" presName="Name25" presStyleLbl="parChTrans1D2" presStyleIdx="2" presStyleCnt="9"/>
      <dgm:spPr/>
      <dgm:t>
        <a:bodyPr/>
        <a:lstStyle/>
        <a:p>
          <a:endParaRPr lang="th-TH"/>
        </a:p>
      </dgm:t>
    </dgm:pt>
    <dgm:pt modelId="{BF35D337-B559-4B80-883C-FF00D30915DC}" type="pres">
      <dgm:prSet presAssocID="{0042CC36-0B3B-45E6-B47C-8356326BCC89}" presName="connTx" presStyleLbl="parChTrans1D2" presStyleIdx="2" presStyleCnt="9"/>
      <dgm:spPr/>
      <dgm:t>
        <a:bodyPr/>
        <a:lstStyle/>
        <a:p>
          <a:endParaRPr lang="th-TH"/>
        </a:p>
      </dgm:t>
    </dgm:pt>
    <dgm:pt modelId="{0F8420D3-C30B-493A-9781-7287CBA01290}" type="pres">
      <dgm:prSet presAssocID="{23293A39-6DCC-43A0-9803-A3D86B2673C5}" presName="Name30" presStyleCnt="0"/>
      <dgm:spPr/>
      <dgm:t>
        <a:bodyPr/>
        <a:lstStyle/>
        <a:p>
          <a:endParaRPr lang="th-TH"/>
        </a:p>
      </dgm:t>
    </dgm:pt>
    <dgm:pt modelId="{8C3FB3AB-4922-4F12-AC02-BEF37EE97EA9}" type="pres">
      <dgm:prSet presAssocID="{23293A39-6DCC-43A0-9803-A3D86B2673C5}" presName="level2Shape" presStyleLbl="node2" presStyleIdx="2" presStyleCnt="9" custScaleX="500885" custLinFactX="100000" custLinFactY="-182657" custLinFactNeighborX="139865" custLinFactNeighborY="-200000"/>
      <dgm:spPr/>
      <dgm:t>
        <a:bodyPr/>
        <a:lstStyle/>
        <a:p>
          <a:endParaRPr lang="th-TH"/>
        </a:p>
      </dgm:t>
    </dgm:pt>
    <dgm:pt modelId="{D8449F15-213B-43C3-9688-A458524DB20E}" type="pres">
      <dgm:prSet presAssocID="{23293A39-6DCC-43A0-9803-A3D86B2673C5}" presName="hierChild3" presStyleCnt="0"/>
      <dgm:spPr/>
      <dgm:t>
        <a:bodyPr/>
        <a:lstStyle/>
        <a:p>
          <a:endParaRPr lang="th-TH"/>
        </a:p>
      </dgm:t>
    </dgm:pt>
    <dgm:pt modelId="{F3C7ED7F-59D3-48EF-A46F-FB9A7A874078}" type="pres">
      <dgm:prSet presAssocID="{8393E011-F3F7-4B69-8BF3-8A4EE6392871}" presName="Name25" presStyleLbl="parChTrans1D2" presStyleIdx="3" presStyleCnt="9"/>
      <dgm:spPr/>
      <dgm:t>
        <a:bodyPr/>
        <a:lstStyle/>
        <a:p>
          <a:endParaRPr lang="th-TH"/>
        </a:p>
      </dgm:t>
    </dgm:pt>
    <dgm:pt modelId="{08F1D1BE-14D8-46EF-AD02-8545A7A8DD07}" type="pres">
      <dgm:prSet presAssocID="{8393E011-F3F7-4B69-8BF3-8A4EE6392871}" presName="connTx" presStyleLbl="parChTrans1D2" presStyleIdx="3" presStyleCnt="9"/>
      <dgm:spPr/>
      <dgm:t>
        <a:bodyPr/>
        <a:lstStyle/>
        <a:p>
          <a:endParaRPr lang="th-TH"/>
        </a:p>
      </dgm:t>
    </dgm:pt>
    <dgm:pt modelId="{71249878-8B44-456C-B852-BAB36384BC08}" type="pres">
      <dgm:prSet presAssocID="{484D0135-0FB2-4546-8A5E-5B364DD38062}" presName="Name30" presStyleCnt="0"/>
      <dgm:spPr/>
      <dgm:t>
        <a:bodyPr/>
        <a:lstStyle/>
        <a:p>
          <a:endParaRPr lang="th-TH"/>
        </a:p>
      </dgm:t>
    </dgm:pt>
    <dgm:pt modelId="{0C6C3250-0C0C-4BEE-B1ED-D0D28EFC77FA}" type="pres">
      <dgm:prSet presAssocID="{484D0135-0FB2-4546-8A5E-5B364DD38062}" presName="level2Shape" presStyleLbl="node2" presStyleIdx="3" presStyleCnt="9" custScaleX="506826" custLinFactX="100000" custLinFactY="-136452" custLinFactNeighborX="139682" custLinFactNeighborY="-200000"/>
      <dgm:spPr/>
      <dgm:t>
        <a:bodyPr/>
        <a:lstStyle/>
        <a:p>
          <a:endParaRPr lang="th-TH"/>
        </a:p>
      </dgm:t>
    </dgm:pt>
    <dgm:pt modelId="{D0B8AE9D-354D-4850-8B38-A7AC7E3D6B15}" type="pres">
      <dgm:prSet presAssocID="{484D0135-0FB2-4546-8A5E-5B364DD38062}" presName="hierChild3" presStyleCnt="0"/>
      <dgm:spPr/>
      <dgm:t>
        <a:bodyPr/>
        <a:lstStyle/>
        <a:p>
          <a:endParaRPr lang="th-TH"/>
        </a:p>
      </dgm:t>
    </dgm:pt>
    <dgm:pt modelId="{CEE27E89-1713-4420-B914-3CD6D23D0887}" type="pres">
      <dgm:prSet presAssocID="{C9535539-A660-423F-9B0B-B0D18C17ACB8}" presName="Name25" presStyleLbl="parChTrans1D2" presStyleIdx="4" presStyleCnt="9"/>
      <dgm:spPr/>
      <dgm:t>
        <a:bodyPr/>
        <a:lstStyle/>
        <a:p>
          <a:endParaRPr lang="th-TH"/>
        </a:p>
      </dgm:t>
    </dgm:pt>
    <dgm:pt modelId="{6A40058B-58C5-4FAA-9102-AD638B98A356}" type="pres">
      <dgm:prSet presAssocID="{C9535539-A660-423F-9B0B-B0D18C17ACB8}" presName="connTx" presStyleLbl="parChTrans1D2" presStyleIdx="4" presStyleCnt="9"/>
      <dgm:spPr/>
      <dgm:t>
        <a:bodyPr/>
        <a:lstStyle/>
        <a:p>
          <a:endParaRPr lang="th-TH"/>
        </a:p>
      </dgm:t>
    </dgm:pt>
    <dgm:pt modelId="{FBC59AB3-FDF1-4D84-A240-2AF3B852ACB5}" type="pres">
      <dgm:prSet presAssocID="{850453FD-64F1-4E0C-9C75-9414F88B5399}" presName="Name30" presStyleCnt="0"/>
      <dgm:spPr/>
      <dgm:t>
        <a:bodyPr/>
        <a:lstStyle/>
        <a:p>
          <a:endParaRPr lang="th-TH"/>
        </a:p>
      </dgm:t>
    </dgm:pt>
    <dgm:pt modelId="{D4B15CAE-6F5D-4E49-900A-6A562AC45252}" type="pres">
      <dgm:prSet presAssocID="{850453FD-64F1-4E0C-9C75-9414F88B5399}" presName="level2Shape" presStyleLbl="node2" presStyleIdx="4" presStyleCnt="9" custScaleX="506825" custLinFactX="100000" custLinFactY="-100000" custLinFactNeighborX="144618" custLinFactNeighborY="-190247"/>
      <dgm:spPr/>
      <dgm:t>
        <a:bodyPr/>
        <a:lstStyle/>
        <a:p>
          <a:endParaRPr lang="th-TH"/>
        </a:p>
      </dgm:t>
    </dgm:pt>
    <dgm:pt modelId="{6A821A01-5CD5-46E0-9C58-8DD3C4954DF9}" type="pres">
      <dgm:prSet presAssocID="{850453FD-64F1-4E0C-9C75-9414F88B5399}" presName="hierChild3" presStyleCnt="0"/>
      <dgm:spPr/>
      <dgm:t>
        <a:bodyPr/>
        <a:lstStyle/>
        <a:p>
          <a:endParaRPr lang="th-TH"/>
        </a:p>
      </dgm:t>
    </dgm:pt>
    <dgm:pt modelId="{0CCBB766-878E-4BFF-9584-505645B38486}" type="pres">
      <dgm:prSet presAssocID="{EA110155-51F5-4D2D-A07E-9ACC1B008DCF}" presName="Name25" presStyleLbl="parChTrans1D2" presStyleIdx="5" presStyleCnt="9"/>
      <dgm:spPr/>
      <dgm:t>
        <a:bodyPr/>
        <a:lstStyle/>
        <a:p>
          <a:endParaRPr lang="th-TH"/>
        </a:p>
      </dgm:t>
    </dgm:pt>
    <dgm:pt modelId="{B1D301D6-A52F-439B-93EC-7C4837829872}" type="pres">
      <dgm:prSet presAssocID="{EA110155-51F5-4D2D-A07E-9ACC1B008DCF}" presName="connTx" presStyleLbl="parChTrans1D2" presStyleIdx="5" presStyleCnt="9"/>
      <dgm:spPr/>
      <dgm:t>
        <a:bodyPr/>
        <a:lstStyle/>
        <a:p>
          <a:endParaRPr lang="th-TH"/>
        </a:p>
      </dgm:t>
    </dgm:pt>
    <dgm:pt modelId="{593336AE-BBAB-4E39-A000-448F912FF0E0}" type="pres">
      <dgm:prSet presAssocID="{6F82E3ED-B949-4C3D-96EA-B0C8618CB863}" presName="Name30" presStyleCnt="0"/>
      <dgm:spPr/>
      <dgm:t>
        <a:bodyPr/>
        <a:lstStyle/>
        <a:p>
          <a:endParaRPr lang="th-TH"/>
        </a:p>
      </dgm:t>
    </dgm:pt>
    <dgm:pt modelId="{DB10FA83-6646-4FA4-94E9-A29B10551E78}" type="pres">
      <dgm:prSet presAssocID="{6F82E3ED-B949-4C3D-96EA-B0C8618CB863}" presName="level2Shape" presStyleLbl="node2" presStyleIdx="5" presStyleCnt="9" custScaleX="503341" custLinFactX="149866" custLinFactY="-100000" custLinFactNeighborX="200000" custLinFactNeighborY="-160974"/>
      <dgm:spPr/>
      <dgm:t>
        <a:bodyPr/>
        <a:lstStyle/>
        <a:p>
          <a:endParaRPr lang="th-TH"/>
        </a:p>
      </dgm:t>
    </dgm:pt>
    <dgm:pt modelId="{0363972D-8FFB-4D9E-BE5F-613063D0AAF6}" type="pres">
      <dgm:prSet presAssocID="{6F82E3ED-B949-4C3D-96EA-B0C8618CB863}" presName="hierChild3" presStyleCnt="0"/>
      <dgm:spPr/>
      <dgm:t>
        <a:bodyPr/>
        <a:lstStyle/>
        <a:p>
          <a:endParaRPr lang="th-TH"/>
        </a:p>
      </dgm:t>
    </dgm:pt>
    <dgm:pt modelId="{8AA84F07-D158-4CD4-9EB3-436586F25EC3}" type="pres">
      <dgm:prSet presAssocID="{60E0878D-7A9E-43AB-8AAD-A2999BB5CD3C}" presName="Name25" presStyleLbl="parChTrans1D2" presStyleIdx="6" presStyleCnt="9"/>
      <dgm:spPr/>
      <dgm:t>
        <a:bodyPr/>
        <a:lstStyle/>
        <a:p>
          <a:endParaRPr lang="th-TH"/>
        </a:p>
      </dgm:t>
    </dgm:pt>
    <dgm:pt modelId="{7CEDC539-2DE5-4000-846E-4D67828676AC}" type="pres">
      <dgm:prSet presAssocID="{60E0878D-7A9E-43AB-8AAD-A2999BB5CD3C}" presName="connTx" presStyleLbl="parChTrans1D2" presStyleIdx="6" presStyleCnt="9"/>
      <dgm:spPr/>
      <dgm:t>
        <a:bodyPr/>
        <a:lstStyle/>
        <a:p>
          <a:endParaRPr lang="th-TH"/>
        </a:p>
      </dgm:t>
    </dgm:pt>
    <dgm:pt modelId="{B982E7A7-EF18-40D2-8834-51346D43443D}" type="pres">
      <dgm:prSet presAssocID="{7FC7C129-1B8D-4767-A97E-366801224854}" presName="Name30" presStyleCnt="0"/>
      <dgm:spPr/>
      <dgm:t>
        <a:bodyPr/>
        <a:lstStyle/>
        <a:p>
          <a:endParaRPr lang="th-TH"/>
        </a:p>
      </dgm:t>
    </dgm:pt>
    <dgm:pt modelId="{ABC921EE-97A4-4B28-B783-3D2B3FC7672F}" type="pres">
      <dgm:prSet presAssocID="{7FC7C129-1B8D-4767-A97E-366801224854}" presName="level2Shape" presStyleLbl="node2" presStyleIdx="6" presStyleCnt="9" custScaleX="506825" custLinFactX="149866" custLinFactY="-100000" custLinFactNeighborX="200000" custLinFactNeighborY="-102803"/>
      <dgm:spPr/>
      <dgm:t>
        <a:bodyPr/>
        <a:lstStyle/>
        <a:p>
          <a:endParaRPr lang="th-TH"/>
        </a:p>
      </dgm:t>
    </dgm:pt>
    <dgm:pt modelId="{CC280229-C110-4DEA-B89C-A7E774668C80}" type="pres">
      <dgm:prSet presAssocID="{7FC7C129-1B8D-4767-A97E-366801224854}" presName="hierChild3" presStyleCnt="0"/>
      <dgm:spPr/>
      <dgm:t>
        <a:bodyPr/>
        <a:lstStyle/>
        <a:p>
          <a:endParaRPr lang="th-TH"/>
        </a:p>
      </dgm:t>
    </dgm:pt>
    <dgm:pt modelId="{B79705A6-468A-47D1-8AB2-32685AA252E9}" type="pres">
      <dgm:prSet presAssocID="{0CE89299-080D-4CDC-B279-4F0EB27E27B4}" presName="Name25" presStyleLbl="parChTrans1D2" presStyleIdx="7" presStyleCnt="9"/>
      <dgm:spPr/>
      <dgm:t>
        <a:bodyPr/>
        <a:lstStyle/>
        <a:p>
          <a:endParaRPr lang="th-TH"/>
        </a:p>
      </dgm:t>
    </dgm:pt>
    <dgm:pt modelId="{4E81A02D-75E0-4C3F-AB32-8AE0C1533F77}" type="pres">
      <dgm:prSet presAssocID="{0CE89299-080D-4CDC-B279-4F0EB27E27B4}" presName="connTx" presStyleLbl="parChTrans1D2" presStyleIdx="7" presStyleCnt="9"/>
      <dgm:spPr/>
      <dgm:t>
        <a:bodyPr/>
        <a:lstStyle/>
        <a:p>
          <a:endParaRPr lang="th-TH"/>
        </a:p>
      </dgm:t>
    </dgm:pt>
    <dgm:pt modelId="{F7834096-7242-4D13-A77E-DD06155E454A}" type="pres">
      <dgm:prSet presAssocID="{E53BCEFF-AAA8-4C4D-99F9-FA2A70A6E290}" presName="Name30" presStyleCnt="0"/>
      <dgm:spPr/>
      <dgm:t>
        <a:bodyPr/>
        <a:lstStyle/>
        <a:p>
          <a:endParaRPr lang="th-TH"/>
        </a:p>
      </dgm:t>
    </dgm:pt>
    <dgm:pt modelId="{E4C7D1A3-4FE3-487A-AF8E-B4EA52F5FCB9}" type="pres">
      <dgm:prSet presAssocID="{E53BCEFF-AAA8-4C4D-99F9-FA2A70A6E290}" presName="level2Shape" presStyleLbl="node2" presStyleIdx="7" presStyleCnt="9" custScaleX="506825" custLinFactX="100000" custLinFactY="-48523" custLinFactNeighborX="139683" custLinFactNeighborY="-100000"/>
      <dgm:spPr/>
      <dgm:t>
        <a:bodyPr/>
        <a:lstStyle/>
        <a:p>
          <a:endParaRPr lang="th-TH"/>
        </a:p>
      </dgm:t>
    </dgm:pt>
    <dgm:pt modelId="{D4666795-8237-4509-BBC7-500611CC8DB1}" type="pres">
      <dgm:prSet presAssocID="{E53BCEFF-AAA8-4C4D-99F9-FA2A70A6E290}" presName="hierChild3" presStyleCnt="0"/>
      <dgm:spPr/>
      <dgm:t>
        <a:bodyPr/>
        <a:lstStyle/>
        <a:p>
          <a:endParaRPr lang="th-TH"/>
        </a:p>
      </dgm:t>
    </dgm:pt>
    <dgm:pt modelId="{97019783-D646-42BF-8EAA-0865EB598944}" type="pres">
      <dgm:prSet presAssocID="{35619E1F-7C3B-4ACF-A8E5-D93A6B298150}" presName="Name25" presStyleLbl="parChTrans1D2" presStyleIdx="8" presStyleCnt="9"/>
      <dgm:spPr/>
      <dgm:t>
        <a:bodyPr/>
        <a:lstStyle/>
        <a:p>
          <a:endParaRPr lang="th-TH"/>
        </a:p>
      </dgm:t>
    </dgm:pt>
    <dgm:pt modelId="{C1981DE5-FB4B-462A-B08A-74C1AFDB409A}" type="pres">
      <dgm:prSet presAssocID="{35619E1F-7C3B-4ACF-A8E5-D93A6B298150}" presName="connTx" presStyleLbl="parChTrans1D2" presStyleIdx="8" presStyleCnt="9"/>
      <dgm:spPr/>
      <dgm:t>
        <a:bodyPr/>
        <a:lstStyle/>
        <a:p>
          <a:endParaRPr lang="th-TH"/>
        </a:p>
      </dgm:t>
    </dgm:pt>
    <dgm:pt modelId="{B1F5CB1C-E4C4-46EF-B211-06EEE60A6223}" type="pres">
      <dgm:prSet presAssocID="{88D10C19-8E91-4221-9578-BB5F6F5FD6A1}" presName="Name30" presStyleCnt="0"/>
      <dgm:spPr/>
      <dgm:t>
        <a:bodyPr/>
        <a:lstStyle/>
        <a:p>
          <a:endParaRPr lang="th-TH"/>
        </a:p>
      </dgm:t>
    </dgm:pt>
    <dgm:pt modelId="{B7580BE9-BEC0-4ADF-93E2-13B3EAA1B576}" type="pres">
      <dgm:prSet presAssocID="{88D10C19-8E91-4221-9578-BB5F6F5FD6A1}" presName="level2Shape" presStyleLbl="node2" presStyleIdx="8" presStyleCnt="9" custScaleX="506825" custLinFactX="149867" custLinFactNeighborX="200000" custLinFactNeighborY="-86461"/>
      <dgm:spPr/>
      <dgm:t>
        <a:bodyPr/>
        <a:lstStyle/>
        <a:p>
          <a:endParaRPr lang="th-TH"/>
        </a:p>
      </dgm:t>
    </dgm:pt>
    <dgm:pt modelId="{6D168E11-14D9-45BF-88E5-F51BC16CA2DE}" type="pres">
      <dgm:prSet presAssocID="{88D10C19-8E91-4221-9578-BB5F6F5FD6A1}" presName="hierChild3" presStyleCnt="0"/>
      <dgm:spPr/>
      <dgm:t>
        <a:bodyPr/>
        <a:lstStyle/>
        <a:p>
          <a:endParaRPr lang="th-TH"/>
        </a:p>
      </dgm:t>
    </dgm:pt>
    <dgm:pt modelId="{EC13379E-9FC5-47D3-BDB2-987BEA55543B}" type="pres">
      <dgm:prSet presAssocID="{AC48C90F-2742-4C86-9A08-709B08826084}" presName="bgShapesFlow" presStyleCnt="0"/>
      <dgm:spPr/>
      <dgm:t>
        <a:bodyPr/>
        <a:lstStyle/>
        <a:p>
          <a:endParaRPr lang="th-TH"/>
        </a:p>
      </dgm:t>
    </dgm:pt>
    <dgm:pt modelId="{15002ED8-0645-44DA-A3BE-61F6A2F88350}" type="pres">
      <dgm:prSet presAssocID="{F7255228-D97C-459D-B290-7D2532618E7B}" presName="rectComp" presStyleCnt="0"/>
      <dgm:spPr/>
      <dgm:t>
        <a:bodyPr/>
        <a:lstStyle/>
        <a:p>
          <a:endParaRPr lang="th-TH"/>
        </a:p>
      </dgm:t>
    </dgm:pt>
    <dgm:pt modelId="{4494A66C-DAF7-4F67-9B1D-A867FBC358F0}" type="pres">
      <dgm:prSet presAssocID="{F7255228-D97C-459D-B290-7D2532618E7B}" presName="bgRect" presStyleLbl="bgShp" presStyleIdx="0" presStyleCnt="1" custScaleX="605470" custLinFactX="144612" custLinFactNeighborX="200000" custLinFactNeighborY="1111"/>
      <dgm:spPr/>
      <dgm:t>
        <a:bodyPr/>
        <a:lstStyle/>
        <a:p>
          <a:endParaRPr lang="th-TH"/>
        </a:p>
      </dgm:t>
    </dgm:pt>
    <dgm:pt modelId="{F4289CFE-85CD-4F89-888C-6A07E7841B7C}" type="pres">
      <dgm:prSet presAssocID="{F7255228-D97C-459D-B290-7D2532618E7B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D16A2D-456E-418D-9810-42597D04DABD}" srcId="{AC48C90F-2742-4C86-9A08-709B08826084}" destId="{3D9457AC-D784-41A6-A26C-C37ECB3416EE}" srcOrd="0" destOrd="0" parTransId="{900EF0A7-B14E-41F8-8420-B01927E69CA5}" sibTransId="{86A60A90-CBF9-4570-B4C8-BF854CDA9123}"/>
    <dgm:cxn modelId="{418ADABE-1226-4822-BAAB-BF5F9F43D6A1}" srcId="{3D9457AC-D784-41A6-A26C-C37ECB3416EE}" destId="{6F82E3ED-B949-4C3D-96EA-B0C8618CB863}" srcOrd="5" destOrd="0" parTransId="{EA110155-51F5-4D2D-A07E-9ACC1B008DCF}" sibTransId="{1D26780E-9850-4FBD-AC90-8AC96D4C61B5}"/>
    <dgm:cxn modelId="{A0D68D67-67A1-4C04-BE95-CCFA5852054E}" type="presOf" srcId="{EA110155-51F5-4D2D-A07E-9ACC1B008DCF}" destId="{0CCBB766-878E-4BFF-9584-505645B38486}" srcOrd="0" destOrd="0" presId="urn:microsoft.com/office/officeart/2005/8/layout/hierarchy5"/>
    <dgm:cxn modelId="{136B8446-7384-4A79-BF20-504F2C3B1116}" type="presOf" srcId="{9BC9085B-1C9A-40B4-8926-8A74028AEC15}" destId="{7E18984A-1DA8-4839-A6F6-35BAE8AAFBC5}" srcOrd="0" destOrd="0" presId="urn:microsoft.com/office/officeart/2005/8/layout/hierarchy5"/>
    <dgm:cxn modelId="{1272A616-1B71-472B-BE9D-33D36E797225}" type="presOf" srcId="{B4A20897-661D-4FA5-88F1-A29440334D67}" destId="{B1EBFF1E-C836-4CC5-B599-16FF328420BE}" srcOrd="1" destOrd="0" presId="urn:microsoft.com/office/officeart/2005/8/layout/hierarchy5"/>
    <dgm:cxn modelId="{2808DF32-7C2B-4DEC-BBA0-8060B8238DCF}" type="presOf" srcId="{F7255228-D97C-459D-B290-7D2532618E7B}" destId="{F4289CFE-85CD-4F89-888C-6A07E7841B7C}" srcOrd="1" destOrd="0" presId="urn:microsoft.com/office/officeart/2005/8/layout/hierarchy5"/>
    <dgm:cxn modelId="{99F9B64E-B1A5-4AEA-8D0C-D7BB99CEC19F}" type="presOf" srcId="{C9535539-A660-423F-9B0B-B0D18C17ACB8}" destId="{CEE27E89-1713-4420-B914-3CD6D23D0887}" srcOrd="0" destOrd="0" presId="urn:microsoft.com/office/officeart/2005/8/layout/hierarchy5"/>
    <dgm:cxn modelId="{C25F013C-C7C9-4F64-91C4-3D8A8DFADFB8}" type="presOf" srcId="{23293A39-6DCC-43A0-9803-A3D86B2673C5}" destId="{8C3FB3AB-4922-4F12-AC02-BEF37EE97EA9}" srcOrd="0" destOrd="0" presId="urn:microsoft.com/office/officeart/2005/8/layout/hierarchy5"/>
    <dgm:cxn modelId="{C1B8DFC6-032F-4308-8004-AF5691334CEB}" type="presOf" srcId="{F7255228-D97C-459D-B290-7D2532618E7B}" destId="{4494A66C-DAF7-4F67-9B1D-A867FBC358F0}" srcOrd="0" destOrd="0" presId="urn:microsoft.com/office/officeart/2005/8/layout/hierarchy5"/>
    <dgm:cxn modelId="{836ED25E-A996-45D8-8DBA-CC3C76340665}" srcId="{AC48C90F-2742-4C86-9A08-709B08826084}" destId="{F7255228-D97C-459D-B290-7D2532618E7B}" srcOrd="1" destOrd="0" parTransId="{8757871C-EFB5-404D-901C-ADAB1973FEA4}" sibTransId="{3DC82D2B-DA02-4235-848A-6A3CF058121B}"/>
    <dgm:cxn modelId="{AD4EA58D-550A-46E6-8032-89A97CB66904}" srcId="{3D9457AC-D784-41A6-A26C-C37ECB3416EE}" destId="{484D0135-0FB2-4546-8A5E-5B364DD38062}" srcOrd="3" destOrd="0" parTransId="{8393E011-F3F7-4B69-8BF3-8A4EE6392871}" sibTransId="{B68C1B7A-13A5-45EF-A110-8436C87DFF0C}"/>
    <dgm:cxn modelId="{3AF2A991-E1FA-4C72-A4A1-1806F013720D}" type="presOf" srcId="{B4A20897-661D-4FA5-88F1-A29440334D67}" destId="{C462DB21-3222-47BF-A353-80DAF536B8EE}" srcOrd="0" destOrd="0" presId="urn:microsoft.com/office/officeart/2005/8/layout/hierarchy5"/>
    <dgm:cxn modelId="{B29674B1-AF01-46FD-8006-2A1030563073}" type="presOf" srcId="{AC48C90F-2742-4C86-9A08-709B08826084}" destId="{F8366499-5005-45C5-A9AA-BD4243672327}" srcOrd="0" destOrd="0" presId="urn:microsoft.com/office/officeart/2005/8/layout/hierarchy5"/>
    <dgm:cxn modelId="{939DB048-0EBE-4E50-8BB1-660B87044C70}" type="presOf" srcId="{EA110155-51F5-4D2D-A07E-9ACC1B008DCF}" destId="{B1D301D6-A52F-439B-93EC-7C4837829872}" srcOrd="1" destOrd="0" presId="urn:microsoft.com/office/officeart/2005/8/layout/hierarchy5"/>
    <dgm:cxn modelId="{FD778713-E8D3-495A-AB15-A8580DEEB1FD}" type="presOf" srcId="{0CE89299-080D-4CDC-B279-4F0EB27E27B4}" destId="{B79705A6-468A-47D1-8AB2-32685AA252E9}" srcOrd="0" destOrd="0" presId="urn:microsoft.com/office/officeart/2005/8/layout/hierarchy5"/>
    <dgm:cxn modelId="{A1C7F1C5-CFED-48F0-917F-C4BB2BD21C8D}" srcId="{3D9457AC-D784-41A6-A26C-C37ECB3416EE}" destId="{850453FD-64F1-4E0C-9C75-9414F88B5399}" srcOrd="4" destOrd="0" parTransId="{C9535539-A660-423F-9B0B-B0D18C17ACB8}" sibTransId="{654280E3-E079-4F31-9F88-8B08497D39F9}"/>
    <dgm:cxn modelId="{98BB00ED-8F9A-4779-9B79-6BE783D8AE57}" srcId="{3D9457AC-D784-41A6-A26C-C37ECB3416EE}" destId="{50AA41F6-62E3-4BD3-BE31-1D9939F2DF9A}" srcOrd="0" destOrd="0" parTransId="{B4A20897-661D-4FA5-88F1-A29440334D67}" sibTransId="{616DB5DC-7D2A-4D50-AA91-69F7A168D972}"/>
    <dgm:cxn modelId="{4AFCE4F9-ECA4-4089-BA87-F689A1D472D1}" type="presOf" srcId="{850453FD-64F1-4E0C-9C75-9414F88B5399}" destId="{D4B15CAE-6F5D-4E49-900A-6A562AC45252}" srcOrd="0" destOrd="0" presId="urn:microsoft.com/office/officeart/2005/8/layout/hierarchy5"/>
    <dgm:cxn modelId="{710AB400-850E-430B-B2BA-43ACA29CED99}" type="presOf" srcId="{0CE89299-080D-4CDC-B279-4F0EB27E27B4}" destId="{4E81A02D-75E0-4C3F-AB32-8AE0C1533F77}" srcOrd="1" destOrd="0" presId="urn:microsoft.com/office/officeart/2005/8/layout/hierarchy5"/>
    <dgm:cxn modelId="{9E23F166-9600-4811-84FB-899269BB0ECB}" type="presOf" srcId="{8393E011-F3F7-4B69-8BF3-8A4EE6392871}" destId="{08F1D1BE-14D8-46EF-AD02-8545A7A8DD07}" srcOrd="1" destOrd="0" presId="urn:microsoft.com/office/officeart/2005/8/layout/hierarchy5"/>
    <dgm:cxn modelId="{DDBB0773-3E87-4497-BDB6-5CDB3088DEA0}" type="presOf" srcId="{60E0878D-7A9E-43AB-8AAD-A2999BB5CD3C}" destId="{8AA84F07-D158-4CD4-9EB3-436586F25EC3}" srcOrd="0" destOrd="0" presId="urn:microsoft.com/office/officeart/2005/8/layout/hierarchy5"/>
    <dgm:cxn modelId="{5E872F2C-6464-4694-B5D5-027FBBAF2AD4}" type="presOf" srcId="{6F82E3ED-B949-4C3D-96EA-B0C8618CB863}" destId="{DB10FA83-6646-4FA4-94E9-A29B10551E78}" srcOrd="0" destOrd="0" presId="urn:microsoft.com/office/officeart/2005/8/layout/hierarchy5"/>
    <dgm:cxn modelId="{20E68CF2-1127-4122-8909-F6E02F172EB5}" type="presOf" srcId="{3D9457AC-D784-41A6-A26C-C37ECB3416EE}" destId="{0D3353F8-7C8C-4156-9F9F-8B23D6A96802}" srcOrd="0" destOrd="0" presId="urn:microsoft.com/office/officeart/2005/8/layout/hierarchy5"/>
    <dgm:cxn modelId="{2A2EB140-790F-4090-94CF-C19E2331F9A8}" type="presOf" srcId="{35619E1F-7C3B-4ACF-A8E5-D93A6B298150}" destId="{C1981DE5-FB4B-462A-B08A-74C1AFDB409A}" srcOrd="1" destOrd="0" presId="urn:microsoft.com/office/officeart/2005/8/layout/hierarchy5"/>
    <dgm:cxn modelId="{2297311C-E5E4-4FBC-8B62-7022A0341C3B}" srcId="{3D9457AC-D784-41A6-A26C-C37ECB3416EE}" destId="{7FC7C129-1B8D-4767-A97E-366801224854}" srcOrd="6" destOrd="0" parTransId="{60E0878D-7A9E-43AB-8AAD-A2999BB5CD3C}" sibTransId="{F758E174-35B7-464D-B7C1-516426D9AE21}"/>
    <dgm:cxn modelId="{0B0BBFC7-1300-40F9-9B6E-F98E9AE6BB64}" type="presOf" srcId="{60E0878D-7A9E-43AB-8AAD-A2999BB5CD3C}" destId="{7CEDC539-2DE5-4000-846E-4D67828676AC}" srcOrd="1" destOrd="0" presId="urn:microsoft.com/office/officeart/2005/8/layout/hierarchy5"/>
    <dgm:cxn modelId="{4F260D1B-DDFE-4544-BCAF-FB5B1482FEF1}" srcId="{3D9457AC-D784-41A6-A26C-C37ECB3416EE}" destId="{23293A39-6DCC-43A0-9803-A3D86B2673C5}" srcOrd="2" destOrd="0" parTransId="{0042CC36-0B3B-45E6-B47C-8356326BCC89}" sibTransId="{031C2C79-BB39-4703-9A33-4EF65D3B7142}"/>
    <dgm:cxn modelId="{1C995008-230B-4113-BAE7-67EA29DF7A99}" type="presOf" srcId="{484D0135-0FB2-4546-8A5E-5B364DD38062}" destId="{0C6C3250-0C0C-4BEE-B1ED-D0D28EFC77FA}" srcOrd="0" destOrd="0" presId="urn:microsoft.com/office/officeart/2005/8/layout/hierarchy5"/>
    <dgm:cxn modelId="{A9D54874-54F5-4C28-9276-61CF0571EA8E}" type="presOf" srcId="{35619E1F-7C3B-4ACF-A8E5-D93A6B298150}" destId="{97019783-D646-42BF-8EAA-0865EB598944}" srcOrd="0" destOrd="0" presId="urn:microsoft.com/office/officeart/2005/8/layout/hierarchy5"/>
    <dgm:cxn modelId="{4E5CFA18-215B-4D24-9898-B53427C7E4C8}" type="presOf" srcId="{0042CC36-0B3B-45E6-B47C-8356326BCC89}" destId="{C6653B41-E287-4403-A1BD-049D21FD1305}" srcOrd="0" destOrd="0" presId="urn:microsoft.com/office/officeart/2005/8/layout/hierarchy5"/>
    <dgm:cxn modelId="{01C1B4F2-AECB-4EC1-BC16-56B7C7661D17}" type="presOf" srcId="{8393E011-F3F7-4B69-8BF3-8A4EE6392871}" destId="{F3C7ED7F-59D3-48EF-A46F-FB9A7A874078}" srcOrd="0" destOrd="0" presId="urn:microsoft.com/office/officeart/2005/8/layout/hierarchy5"/>
    <dgm:cxn modelId="{A432B3E6-D529-4595-A688-8C0AD718788A}" type="presOf" srcId="{7FC7C129-1B8D-4767-A97E-366801224854}" destId="{ABC921EE-97A4-4B28-B783-3D2B3FC7672F}" srcOrd="0" destOrd="0" presId="urn:microsoft.com/office/officeart/2005/8/layout/hierarchy5"/>
    <dgm:cxn modelId="{01DD0B77-92BD-4DC3-8FEE-A56F1ABCBEBB}" srcId="{3D9457AC-D784-41A6-A26C-C37ECB3416EE}" destId="{E53BCEFF-AAA8-4C4D-99F9-FA2A70A6E290}" srcOrd="7" destOrd="0" parTransId="{0CE89299-080D-4CDC-B279-4F0EB27E27B4}" sibTransId="{0DD85C6A-2707-4125-AE8B-2ADA101F995E}"/>
    <dgm:cxn modelId="{25B6A5AF-0FDE-4643-8CFC-10087F9D01F3}" type="presOf" srcId="{88D10C19-8E91-4221-9578-BB5F6F5FD6A1}" destId="{B7580BE9-BEC0-4ADF-93E2-13B3EAA1B576}" srcOrd="0" destOrd="0" presId="urn:microsoft.com/office/officeart/2005/8/layout/hierarchy5"/>
    <dgm:cxn modelId="{D17720C4-8E0E-4150-B287-1ADFEB284B5C}" type="presOf" srcId="{50AA41F6-62E3-4BD3-BE31-1D9939F2DF9A}" destId="{628450B8-7196-48BB-91BB-2604239CA865}" srcOrd="0" destOrd="0" presId="urn:microsoft.com/office/officeart/2005/8/layout/hierarchy5"/>
    <dgm:cxn modelId="{412C1DFC-9364-44F6-B9B2-5AFB3A8DC960}" srcId="{3D9457AC-D784-41A6-A26C-C37ECB3416EE}" destId="{9BC9085B-1C9A-40B4-8926-8A74028AEC15}" srcOrd="1" destOrd="0" parTransId="{A8E7C29E-A885-4F9E-965E-D18107980C9C}" sibTransId="{21A17504-BDC2-4F29-BFE4-C30977D05025}"/>
    <dgm:cxn modelId="{55A221E5-235F-482A-ADF7-B9E8445D1B06}" type="presOf" srcId="{A8E7C29E-A885-4F9E-965E-D18107980C9C}" destId="{152285AA-2A60-4EA3-8658-AA197EB0D713}" srcOrd="0" destOrd="0" presId="urn:microsoft.com/office/officeart/2005/8/layout/hierarchy5"/>
    <dgm:cxn modelId="{EBDC6AD1-23DA-4C09-825C-2392CEF6775E}" type="presOf" srcId="{C9535539-A660-423F-9B0B-B0D18C17ACB8}" destId="{6A40058B-58C5-4FAA-9102-AD638B98A356}" srcOrd="1" destOrd="0" presId="urn:microsoft.com/office/officeart/2005/8/layout/hierarchy5"/>
    <dgm:cxn modelId="{C1FBD6C2-7146-404B-9847-0FA169B2F36F}" srcId="{3D9457AC-D784-41A6-A26C-C37ECB3416EE}" destId="{88D10C19-8E91-4221-9578-BB5F6F5FD6A1}" srcOrd="8" destOrd="0" parTransId="{35619E1F-7C3B-4ACF-A8E5-D93A6B298150}" sibTransId="{67B25C38-6D80-4881-8317-2CF8E3105B92}"/>
    <dgm:cxn modelId="{EA26F8E1-2399-44D9-9E8E-13AEC42D61F2}" type="presOf" srcId="{0042CC36-0B3B-45E6-B47C-8356326BCC89}" destId="{BF35D337-B559-4B80-883C-FF00D30915DC}" srcOrd="1" destOrd="0" presId="urn:microsoft.com/office/officeart/2005/8/layout/hierarchy5"/>
    <dgm:cxn modelId="{5CFCF3FD-2ECE-4396-9E00-EEC990D65D9B}" type="presOf" srcId="{E53BCEFF-AAA8-4C4D-99F9-FA2A70A6E290}" destId="{E4C7D1A3-4FE3-487A-AF8E-B4EA52F5FCB9}" srcOrd="0" destOrd="0" presId="urn:microsoft.com/office/officeart/2005/8/layout/hierarchy5"/>
    <dgm:cxn modelId="{754084F2-66D3-4D55-B2E6-B089642CAF6C}" type="presOf" srcId="{A8E7C29E-A885-4F9E-965E-D18107980C9C}" destId="{6EF90162-2C56-4B19-87E7-70FEBED3B2B9}" srcOrd="1" destOrd="0" presId="urn:microsoft.com/office/officeart/2005/8/layout/hierarchy5"/>
    <dgm:cxn modelId="{5D715FE6-5098-4CA0-B7F4-1E512CBF37C0}" type="presParOf" srcId="{F8366499-5005-45C5-A9AA-BD4243672327}" destId="{76B356A7-B1BB-4609-9AE9-FCE8A5D85F8F}" srcOrd="0" destOrd="0" presId="urn:microsoft.com/office/officeart/2005/8/layout/hierarchy5"/>
    <dgm:cxn modelId="{1240BDEB-B585-4D91-A106-B54981556A14}" type="presParOf" srcId="{76B356A7-B1BB-4609-9AE9-FCE8A5D85F8F}" destId="{3C4F9603-3D77-4B49-98BC-37DC5C9DC0C4}" srcOrd="0" destOrd="0" presId="urn:microsoft.com/office/officeart/2005/8/layout/hierarchy5"/>
    <dgm:cxn modelId="{3552181F-8430-494B-BFE3-F009E8C797AC}" type="presParOf" srcId="{76B356A7-B1BB-4609-9AE9-FCE8A5D85F8F}" destId="{5FB410D8-31A2-423C-8C0D-F896A378F33C}" srcOrd="1" destOrd="0" presId="urn:microsoft.com/office/officeart/2005/8/layout/hierarchy5"/>
    <dgm:cxn modelId="{DE7E9070-ABE2-45FC-8751-5647AF3ED801}" type="presParOf" srcId="{5FB410D8-31A2-423C-8C0D-F896A378F33C}" destId="{B42EC20B-53A9-4634-AA6E-D8E197356E8E}" srcOrd="0" destOrd="0" presId="urn:microsoft.com/office/officeart/2005/8/layout/hierarchy5"/>
    <dgm:cxn modelId="{6B10D5FA-4191-4875-A866-AB7888031CE3}" type="presParOf" srcId="{B42EC20B-53A9-4634-AA6E-D8E197356E8E}" destId="{0D3353F8-7C8C-4156-9F9F-8B23D6A96802}" srcOrd="0" destOrd="0" presId="urn:microsoft.com/office/officeart/2005/8/layout/hierarchy5"/>
    <dgm:cxn modelId="{AFF2A3E7-78E1-4384-912C-42776A482A5D}" type="presParOf" srcId="{B42EC20B-53A9-4634-AA6E-D8E197356E8E}" destId="{043903C8-A812-440D-B36A-82EEB619356D}" srcOrd="1" destOrd="0" presId="urn:microsoft.com/office/officeart/2005/8/layout/hierarchy5"/>
    <dgm:cxn modelId="{C55FDED1-EF28-477C-8817-071788E7A6E3}" type="presParOf" srcId="{043903C8-A812-440D-B36A-82EEB619356D}" destId="{C462DB21-3222-47BF-A353-80DAF536B8EE}" srcOrd="0" destOrd="0" presId="urn:microsoft.com/office/officeart/2005/8/layout/hierarchy5"/>
    <dgm:cxn modelId="{8E36CF59-F24D-4D98-8724-88720D56C3EE}" type="presParOf" srcId="{C462DB21-3222-47BF-A353-80DAF536B8EE}" destId="{B1EBFF1E-C836-4CC5-B599-16FF328420BE}" srcOrd="0" destOrd="0" presId="urn:microsoft.com/office/officeart/2005/8/layout/hierarchy5"/>
    <dgm:cxn modelId="{CE18E4F4-67CE-4CB8-A3E8-8B7AF4F6A3EB}" type="presParOf" srcId="{043903C8-A812-440D-B36A-82EEB619356D}" destId="{1A342164-7F5A-4207-ACB2-F421C5A11ADC}" srcOrd="1" destOrd="0" presId="urn:microsoft.com/office/officeart/2005/8/layout/hierarchy5"/>
    <dgm:cxn modelId="{4F41A8BE-4DC3-4115-9168-B99CCD0A45B3}" type="presParOf" srcId="{1A342164-7F5A-4207-ACB2-F421C5A11ADC}" destId="{628450B8-7196-48BB-91BB-2604239CA865}" srcOrd="0" destOrd="0" presId="urn:microsoft.com/office/officeart/2005/8/layout/hierarchy5"/>
    <dgm:cxn modelId="{EFC96543-5BDF-41B7-8643-546E0416A17E}" type="presParOf" srcId="{1A342164-7F5A-4207-ACB2-F421C5A11ADC}" destId="{C81FA6CE-DC4C-4BB0-92BE-068FF2C81A06}" srcOrd="1" destOrd="0" presId="urn:microsoft.com/office/officeart/2005/8/layout/hierarchy5"/>
    <dgm:cxn modelId="{E1B6F6BD-3BBF-4E92-B3D5-133F310D985C}" type="presParOf" srcId="{043903C8-A812-440D-B36A-82EEB619356D}" destId="{152285AA-2A60-4EA3-8658-AA197EB0D713}" srcOrd="2" destOrd="0" presId="urn:microsoft.com/office/officeart/2005/8/layout/hierarchy5"/>
    <dgm:cxn modelId="{FB249B11-BFD2-4672-8F8A-5391506123C1}" type="presParOf" srcId="{152285AA-2A60-4EA3-8658-AA197EB0D713}" destId="{6EF90162-2C56-4B19-87E7-70FEBED3B2B9}" srcOrd="0" destOrd="0" presId="urn:microsoft.com/office/officeart/2005/8/layout/hierarchy5"/>
    <dgm:cxn modelId="{5F907B49-64DD-4D63-82D9-211880871B4B}" type="presParOf" srcId="{043903C8-A812-440D-B36A-82EEB619356D}" destId="{2A7D89C2-3243-437E-9CE0-01868733C19B}" srcOrd="3" destOrd="0" presId="urn:microsoft.com/office/officeart/2005/8/layout/hierarchy5"/>
    <dgm:cxn modelId="{C12CC26B-451D-43FA-ACA6-15B96204BA6A}" type="presParOf" srcId="{2A7D89C2-3243-437E-9CE0-01868733C19B}" destId="{7E18984A-1DA8-4839-A6F6-35BAE8AAFBC5}" srcOrd="0" destOrd="0" presId="urn:microsoft.com/office/officeart/2005/8/layout/hierarchy5"/>
    <dgm:cxn modelId="{F576E1D7-136D-4A4F-A0EC-E3078A4B6602}" type="presParOf" srcId="{2A7D89C2-3243-437E-9CE0-01868733C19B}" destId="{5956F59F-232C-4DE1-852A-7A48C6143812}" srcOrd="1" destOrd="0" presId="urn:microsoft.com/office/officeart/2005/8/layout/hierarchy5"/>
    <dgm:cxn modelId="{64A1D4B0-44FD-446D-8760-3DF98B0B1B79}" type="presParOf" srcId="{043903C8-A812-440D-B36A-82EEB619356D}" destId="{C6653B41-E287-4403-A1BD-049D21FD1305}" srcOrd="4" destOrd="0" presId="urn:microsoft.com/office/officeart/2005/8/layout/hierarchy5"/>
    <dgm:cxn modelId="{39BDAD54-CD1B-443C-A539-58F9391DEC4E}" type="presParOf" srcId="{C6653B41-E287-4403-A1BD-049D21FD1305}" destId="{BF35D337-B559-4B80-883C-FF00D30915DC}" srcOrd="0" destOrd="0" presId="urn:microsoft.com/office/officeart/2005/8/layout/hierarchy5"/>
    <dgm:cxn modelId="{389AC688-4D12-41F8-952D-A90A6B0B236E}" type="presParOf" srcId="{043903C8-A812-440D-B36A-82EEB619356D}" destId="{0F8420D3-C30B-493A-9781-7287CBA01290}" srcOrd="5" destOrd="0" presId="urn:microsoft.com/office/officeart/2005/8/layout/hierarchy5"/>
    <dgm:cxn modelId="{7F1B67A9-AD41-4DA0-B31D-90C456F352E1}" type="presParOf" srcId="{0F8420D3-C30B-493A-9781-7287CBA01290}" destId="{8C3FB3AB-4922-4F12-AC02-BEF37EE97EA9}" srcOrd="0" destOrd="0" presId="urn:microsoft.com/office/officeart/2005/8/layout/hierarchy5"/>
    <dgm:cxn modelId="{AFF48DA0-CEF7-4F7C-BF78-A6AD4BC99DAD}" type="presParOf" srcId="{0F8420D3-C30B-493A-9781-7287CBA01290}" destId="{D8449F15-213B-43C3-9688-A458524DB20E}" srcOrd="1" destOrd="0" presId="urn:microsoft.com/office/officeart/2005/8/layout/hierarchy5"/>
    <dgm:cxn modelId="{45A1E6A3-08F7-4FC4-86D8-E22B5158775C}" type="presParOf" srcId="{043903C8-A812-440D-B36A-82EEB619356D}" destId="{F3C7ED7F-59D3-48EF-A46F-FB9A7A874078}" srcOrd="6" destOrd="0" presId="urn:microsoft.com/office/officeart/2005/8/layout/hierarchy5"/>
    <dgm:cxn modelId="{D47BFD13-6E01-49FC-AC13-EACFDD116890}" type="presParOf" srcId="{F3C7ED7F-59D3-48EF-A46F-FB9A7A874078}" destId="{08F1D1BE-14D8-46EF-AD02-8545A7A8DD07}" srcOrd="0" destOrd="0" presId="urn:microsoft.com/office/officeart/2005/8/layout/hierarchy5"/>
    <dgm:cxn modelId="{A19C5EB9-0C4B-4BDF-9711-DADA2406CA8E}" type="presParOf" srcId="{043903C8-A812-440D-B36A-82EEB619356D}" destId="{71249878-8B44-456C-B852-BAB36384BC08}" srcOrd="7" destOrd="0" presId="urn:microsoft.com/office/officeart/2005/8/layout/hierarchy5"/>
    <dgm:cxn modelId="{21D3336B-E221-4302-96D9-40696ABD0DA6}" type="presParOf" srcId="{71249878-8B44-456C-B852-BAB36384BC08}" destId="{0C6C3250-0C0C-4BEE-B1ED-D0D28EFC77FA}" srcOrd="0" destOrd="0" presId="urn:microsoft.com/office/officeart/2005/8/layout/hierarchy5"/>
    <dgm:cxn modelId="{10592FD6-A611-4294-9270-052F358920F3}" type="presParOf" srcId="{71249878-8B44-456C-B852-BAB36384BC08}" destId="{D0B8AE9D-354D-4850-8B38-A7AC7E3D6B15}" srcOrd="1" destOrd="0" presId="urn:microsoft.com/office/officeart/2005/8/layout/hierarchy5"/>
    <dgm:cxn modelId="{6E222D32-6047-4F07-9938-FA7FD506D9CD}" type="presParOf" srcId="{043903C8-A812-440D-B36A-82EEB619356D}" destId="{CEE27E89-1713-4420-B914-3CD6D23D0887}" srcOrd="8" destOrd="0" presId="urn:microsoft.com/office/officeart/2005/8/layout/hierarchy5"/>
    <dgm:cxn modelId="{5B583B56-8D64-48BD-A9D8-B54392EC5831}" type="presParOf" srcId="{CEE27E89-1713-4420-B914-3CD6D23D0887}" destId="{6A40058B-58C5-4FAA-9102-AD638B98A356}" srcOrd="0" destOrd="0" presId="urn:microsoft.com/office/officeart/2005/8/layout/hierarchy5"/>
    <dgm:cxn modelId="{CE85D0F6-903F-4D8D-AD1B-76BAE6B45D65}" type="presParOf" srcId="{043903C8-A812-440D-B36A-82EEB619356D}" destId="{FBC59AB3-FDF1-4D84-A240-2AF3B852ACB5}" srcOrd="9" destOrd="0" presId="urn:microsoft.com/office/officeart/2005/8/layout/hierarchy5"/>
    <dgm:cxn modelId="{B9E5CF53-D531-4ED5-B536-C71C8E7C0C57}" type="presParOf" srcId="{FBC59AB3-FDF1-4D84-A240-2AF3B852ACB5}" destId="{D4B15CAE-6F5D-4E49-900A-6A562AC45252}" srcOrd="0" destOrd="0" presId="urn:microsoft.com/office/officeart/2005/8/layout/hierarchy5"/>
    <dgm:cxn modelId="{4815EA44-45C9-454A-9771-6109B97A0615}" type="presParOf" srcId="{FBC59AB3-FDF1-4D84-A240-2AF3B852ACB5}" destId="{6A821A01-5CD5-46E0-9C58-8DD3C4954DF9}" srcOrd="1" destOrd="0" presId="urn:microsoft.com/office/officeart/2005/8/layout/hierarchy5"/>
    <dgm:cxn modelId="{F6CB7E2B-00F8-4494-85EA-94ECFA8122B3}" type="presParOf" srcId="{043903C8-A812-440D-B36A-82EEB619356D}" destId="{0CCBB766-878E-4BFF-9584-505645B38486}" srcOrd="10" destOrd="0" presId="urn:microsoft.com/office/officeart/2005/8/layout/hierarchy5"/>
    <dgm:cxn modelId="{A21BFA0C-C5AA-4BC7-BBC3-6E547C2A0573}" type="presParOf" srcId="{0CCBB766-878E-4BFF-9584-505645B38486}" destId="{B1D301D6-A52F-439B-93EC-7C4837829872}" srcOrd="0" destOrd="0" presId="urn:microsoft.com/office/officeart/2005/8/layout/hierarchy5"/>
    <dgm:cxn modelId="{6D89637A-6761-4351-91AA-041B67A94923}" type="presParOf" srcId="{043903C8-A812-440D-B36A-82EEB619356D}" destId="{593336AE-BBAB-4E39-A000-448F912FF0E0}" srcOrd="11" destOrd="0" presId="urn:microsoft.com/office/officeart/2005/8/layout/hierarchy5"/>
    <dgm:cxn modelId="{7D8710E5-4B33-4CA9-A7F5-E35C0C157CA3}" type="presParOf" srcId="{593336AE-BBAB-4E39-A000-448F912FF0E0}" destId="{DB10FA83-6646-4FA4-94E9-A29B10551E78}" srcOrd="0" destOrd="0" presId="urn:microsoft.com/office/officeart/2005/8/layout/hierarchy5"/>
    <dgm:cxn modelId="{86CB7D9D-F9B1-4C77-90D0-952C24F244D7}" type="presParOf" srcId="{593336AE-BBAB-4E39-A000-448F912FF0E0}" destId="{0363972D-8FFB-4D9E-BE5F-613063D0AAF6}" srcOrd="1" destOrd="0" presId="urn:microsoft.com/office/officeart/2005/8/layout/hierarchy5"/>
    <dgm:cxn modelId="{3BE43633-2EF7-4B54-8887-BFC7ABD5DBE0}" type="presParOf" srcId="{043903C8-A812-440D-B36A-82EEB619356D}" destId="{8AA84F07-D158-4CD4-9EB3-436586F25EC3}" srcOrd="12" destOrd="0" presId="urn:microsoft.com/office/officeart/2005/8/layout/hierarchy5"/>
    <dgm:cxn modelId="{B5ECB7F6-F2AD-44FC-9FD3-B27F28971E19}" type="presParOf" srcId="{8AA84F07-D158-4CD4-9EB3-436586F25EC3}" destId="{7CEDC539-2DE5-4000-846E-4D67828676AC}" srcOrd="0" destOrd="0" presId="urn:microsoft.com/office/officeart/2005/8/layout/hierarchy5"/>
    <dgm:cxn modelId="{4C7C8B11-6225-4496-8E79-F5F0AF732646}" type="presParOf" srcId="{043903C8-A812-440D-B36A-82EEB619356D}" destId="{B982E7A7-EF18-40D2-8834-51346D43443D}" srcOrd="13" destOrd="0" presId="urn:microsoft.com/office/officeart/2005/8/layout/hierarchy5"/>
    <dgm:cxn modelId="{4AE0CDA3-370E-4715-9452-17029B7901DD}" type="presParOf" srcId="{B982E7A7-EF18-40D2-8834-51346D43443D}" destId="{ABC921EE-97A4-4B28-B783-3D2B3FC7672F}" srcOrd="0" destOrd="0" presId="urn:microsoft.com/office/officeart/2005/8/layout/hierarchy5"/>
    <dgm:cxn modelId="{086F1FDD-531D-443B-8234-3B806D8EA8A6}" type="presParOf" srcId="{B982E7A7-EF18-40D2-8834-51346D43443D}" destId="{CC280229-C110-4DEA-B89C-A7E774668C80}" srcOrd="1" destOrd="0" presId="urn:microsoft.com/office/officeart/2005/8/layout/hierarchy5"/>
    <dgm:cxn modelId="{04FCB862-5BD5-445D-9825-DB265B829407}" type="presParOf" srcId="{043903C8-A812-440D-B36A-82EEB619356D}" destId="{B79705A6-468A-47D1-8AB2-32685AA252E9}" srcOrd="14" destOrd="0" presId="urn:microsoft.com/office/officeart/2005/8/layout/hierarchy5"/>
    <dgm:cxn modelId="{AF26B346-9274-4792-832F-EF7341112E5A}" type="presParOf" srcId="{B79705A6-468A-47D1-8AB2-32685AA252E9}" destId="{4E81A02D-75E0-4C3F-AB32-8AE0C1533F77}" srcOrd="0" destOrd="0" presId="urn:microsoft.com/office/officeart/2005/8/layout/hierarchy5"/>
    <dgm:cxn modelId="{7EB22345-E478-43D8-8F50-8A186758E8EB}" type="presParOf" srcId="{043903C8-A812-440D-B36A-82EEB619356D}" destId="{F7834096-7242-4D13-A77E-DD06155E454A}" srcOrd="15" destOrd="0" presId="urn:microsoft.com/office/officeart/2005/8/layout/hierarchy5"/>
    <dgm:cxn modelId="{C78D8E91-4F34-4B06-B20D-85C7F7D9103D}" type="presParOf" srcId="{F7834096-7242-4D13-A77E-DD06155E454A}" destId="{E4C7D1A3-4FE3-487A-AF8E-B4EA52F5FCB9}" srcOrd="0" destOrd="0" presId="urn:microsoft.com/office/officeart/2005/8/layout/hierarchy5"/>
    <dgm:cxn modelId="{D99B26EC-92A4-48B4-A24C-C5416FA8C4AB}" type="presParOf" srcId="{F7834096-7242-4D13-A77E-DD06155E454A}" destId="{D4666795-8237-4509-BBC7-500611CC8DB1}" srcOrd="1" destOrd="0" presId="urn:microsoft.com/office/officeart/2005/8/layout/hierarchy5"/>
    <dgm:cxn modelId="{6762D3F3-8644-4668-9F89-36DABB9A88B8}" type="presParOf" srcId="{043903C8-A812-440D-B36A-82EEB619356D}" destId="{97019783-D646-42BF-8EAA-0865EB598944}" srcOrd="16" destOrd="0" presId="urn:microsoft.com/office/officeart/2005/8/layout/hierarchy5"/>
    <dgm:cxn modelId="{AFD468F1-FC67-493D-94D4-80C22EAEE272}" type="presParOf" srcId="{97019783-D646-42BF-8EAA-0865EB598944}" destId="{C1981DE5-FB4B-462A-B08A-74C1AFDB409A}" srcOrd="0" destOrd="0" presId="urn:microsoft.com/office/officeart/2005/8/layout/hierarchy5"/>
    <dgm:cxn modelId="{D20E990E-2133-48E2-9EDE-B2DA0FEFC05B}" type="presParOf" srcId="{043903C8-A812-440D-B36A-82EEB619356D}" destId="{B1F5CB1C-E4C4-46EF-B211-06EEE60A6223}" srcOrd="17" destOrd="0" presId="urn:microsoft.com/office/officeart/2005/8/layout/hierarchy5"/>
    <dgm:cxn modelId="{8F02C5EB-AC66-417C-8164-9BC8EDC0A9C3}" type="presParOf" srcId="{B1F5CB1C-E4C4-46EF-B211-06EEE60A6223}" destId="{B7580BE9-BEC0-4ADF-93E2-13B3EAA1B576}" srcOrd="0" destOrd="0" presId="urn:microsoft.com/office/officeart/2005/8/layout/hierarchy5"/>
    <dgm:cxn modelId="{4E5E2254-3C03-44E8-AF7C-774CFA56CFA3}" type="presParOf" srcId="{B1F5CB1C-E4C4-46EF-B211-06EEE60A6223}" destId="{6D168E11-14D9-45BF-88E5-F51BC16CA2DE}" srcOrd="1" destOrd="0" presId="urn:microsoft.com/office/officeart/2005/8/layout/hierarchy5"/>
    <dgm:cxn modelId="{B0F6D3AA-7898-44DB-AC94-106278556299}" type="presParOf" srcId="{F8366499-5005-45C5-A9AA-BD4243672327}" destId="{EC13379E-9FC5-47D3-BDB2-987BEA55543B}" srcOrd="1" destOrd="0" presId="urn:microsoft.com/office/officeart/2005/8/layout/hierarchy5"/>
    <dgm:cxn modelId="{239C96CD-EF5E-4DFA-81CD-D525D999AB6D}" type="presParOf" srcId="{EC13379E-9FC5-47D3-BDB2-987BEA55543B}" destId="{15002ED8-0645-44DA-A3BE-61F6A2F88350}" srcOrd="0" destOrd="0" presId="urn:microsoft.com/office/officeart/2005/8/layout/hierarchy5"/>
    <dgm:cxn modelId="{6D30A5C9-2DF8-4804-A92E-FE5118FE4454}" type="presParOf" srcId="{15002ED8-0645-44DA-A3BE-61F6A2F88350}" destId="{4494A66C-DAF7-4F67-9B1D-A867FBC358F0}" srcOrd="0" destOrd="0" presId="urn:microsoft.com/office/officeart/2005/8/layout/hierarchy5"/>
    <dgm:cxn modelId="{82751951-715F-4248-B0E1-8EDBA7FE6C6D}" type="presParOf" srcId="{15002ED8-0645-44DA-A3BE-61F6A2F88350}" destId="{F4289CFE-85CD-4F89-888C-6A07E7841B7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8C90F-2742-4C86-9A08-709B08826084}" type="doc">
      <dgm:prSet loTypeId="urn:microsoft.com/office/officeart/2005/8/layout/hierarchy5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D9457AC-D784-41A6-A26C-C37ECB3416EE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กองพัฒนานักศึกษา</a:t>
          </a:r>
        </a:p>
        <a:p>
          <a:r>
            <a:rPr lang="th-TH" sz="36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8 งาน </a:t>
          </a:r>
          <a:endParaRPr lang="th-TH" sz="3600" b="1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0EF0A7-B14E-41F8-8420-B01927E69CA5}" type="parTrans" cxnId="{7ED16A2D-456E-418D-9810-42597D04DABD}">
      <dgm:prSet/>
      <dgm:spPr/>
      <dgm:t>
        <a:bodyPr/>
        <a:lstStyle/>
        <a:p>
          <a:endParaRPr lang="th-TH"/>
        </a:p>
      </dgm:t>
    </dgm:pt>
    <dgm:pt modelId="{86A60A90-CBF9-4570-B4C8-BF854CDA9123}" type="sibTrans" cxnId="{7ED16A2D-456E-418D-9810-42597D04DABD}">
      <dgm:prSet/>
      <dgm:spPr/>
      <dgm:t>
        <a:bodyPr/>
        <a:lstStyle/>
        <a:p>
          <a:endParaRPr lang="th-TH"/>
        </a:p>
      </dgm:t>
    </dgm:pt>
    <dgm:pt modelId="{50AA41F6-62E3-4BD3-BE31-1D9939F2DF9A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งานบริหารและธุรการ 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4A20897-661D-4FA5-88F1-A29440334D67}" type="parTrans" cxnId="{98BB00ED-8F9A-4779-9B79-6BE783D8AE57}">
      <dgm:prSet/>
      <dgm:spPr/>
      <dgm:t>
        <a:bodyPr/>
        <a:lstStyle/>
        <a:p>
          <a:endParaRPr lang="th-TH"/>
        </a:p>
      </dgm:t>
    </dgm:pt>
    <dgm:pt modelId="{616DB5DC-7D2A-4D50-AA91-69F7A168D972}" type="sibTrans" cxnId="{98BB00ED-8F9A-4779-9B79-6BE783D8AE57}">
      <dgm:prSet/>
      <dgm:spPr/>
      <dgm:t>
        <a:bodyPr/>
        <a:lstStyle/>
        <a:p>
          <a:endParaRPr lang="th-TH"/>
        </a:p>
      </dgm:t>
    </dgm:pt>
    <dgm:pt modelId="{F7255228-D97C-459D-B290-7D2532618E7B}">
      <dgm:prSet phldrT="[ข้อความ]"/>
      <dgm:spPr/>
      <dgm:t>
        <a:bodyPr/>
        <a:lstStyle/>
        <a:p>
          <a:endParaRPr lang="th-TH" dirty="0"/>
        </a:p>
      </dgm:t>
    </dgm:pt>
    <dgm:pt modelId="{8757871C-EFB5-404D-901C-ADAB1973FEA4}" type="parTrans" cxnId="{836ED25E-A996-45D8-8DBA-CC3C76340665}">
      <dgm:prSet/>
      <dgm:spPr/>
      <dgm:t>
        <a:bodyPr/>
        <a:lstStyle/>
        <a:p>
          <a:endParaRPr lang="th-TH"/>
        </a:p>
      </dgm:t>
    </dgm:pt>
    <dgm:pt modelId="{3DC82D2B-DA02-4235-848A-6A3CF058121B}" type="sibTrans" cxnId="{836ED25E-A996-45D8-8DBA-CC3C76340665}">
      <dgm:prSet/>
      <dgm:spPr/>
      <dgm:t>
        <a:bodyPr/>
        <a:lstStyle/>
        <a:p>
          <a:endParaRPr lang="th-TH"/>
        </a:p>
      </dgm:t>
    </dgm:pt>
    <dgm:pt modelId="{9BC9085B-1C9A-40B4-8926-8A74028AEC15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งานหอพัก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8E7C29E-A885-4F9E-965E-D18107980C9C}" type="parTrans" cxnId="{412C1DFC-9364-44F6-B9B2-5AFB3A8DC960}">
      <dgm:prSet/>
      <dgm:spPr/>
      <dgm:t>
        <a:bodyPr/>
        <a:lstStyle/>
        <a:p>
          <a:endParaRPr lang="th-TH"/>
        </a:p>
      </dgm:t>
    </dgm:pt>
    <dgm:pt modelId="{21A17504-BDC2-4F29-BFE4-C30977D05025}" type="sibTrans" cxnId="{412C1DFC-9364-44F6-B9B2-5AFB3A8DC960}">
      <dgm:prSet/>
      <dgm:spPr/>
      <dgm:t>
        <a:bodyPr/>
        <a:lstStyle/>
        <a:p>
          <a:endParaRPr lang="th-TH"/>
        </a:p>
      </dgm:t>
    </dgm:pt>
    <dgm:pt modelId="{23293A39-6DCC-43A0-9803-A3D86B2673C5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งานบริการและสวัสดิการนักศึกษา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042CC36-0B3B-45E6-B47C-8356326BCC89}" type="parTrans" cxnId="{4F260D1B-DDFE-4544-BCAF-FB5B1482FEF1}">
      <dgm:prSet/>
      <dgm:spPr/>
      <dgm:t>
        <a:bodyPr/>
        <a:lstStyle/>
        <a:p>
          <a:endParaRPr lang="th-TH"/>
        </a:p>
      </dgm:t>
    </dgm:pt>
    <dgm:pt modelId="{031C2C79-BB39-4703-9A33-4EF65D3B7142}" type="sibTrans" cxnId="{4F260D1B-DDFE-4544-BCAF-FB5B1482FEF1}">
      <dgm:prSet/>
      <dgm:spPr/>
      <dgm:t>
        <a:bodyPr/>
        <a:lstStyle/>
        <a:p>
          <a:endParaRPr lang="th-TH"/>
        </a:p>
      </dgm:t>
    </dgm:pt>
    <dgm:pt modelId="{484D0135-0FB2-4546-8A5E-5B364DD38062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งานทุนการศึกษาและให้คำปรึกษา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393E011-F3F7-4B69-8BF3-8A4EE6392871}" type="parTrans" cxnId="{AD4EA58D-550A-46E6-8032-89A97CB66904}">
      <dgm:prSet/>
      <dgm:spPr/>
      <dgm:t>
        <a:bodyPr/>
        <a:lstStyle/>
        <a:p>
          <a:endParaRPr lang="th-TH"/>
        </a:p>
      </dgm:t>
    </dgm:pt>
    <dgm:pt modelId="{B68C1B7A-13A5-45EF-A110-8436C87DFF0C}" type="sibTrans" cxnId="{AD4EA58D-550A-46E6-8032-89A97CB66904}">
      <dgm:prSet/>
      <dgm:spPr/>
      <dgm:t>
        <a:bodyPr/>
        <a:lstStyle/>
        <a:p>
          <a:endParaRPr lang="th-TH"/>
        </a:p>
      </dgm:t>
    </dgm:pt>
    <dgm:pt modelId="{850453FD-64F1-4E0C-9C75-9414F88B5399}">
      <dgm:prSet phldrT="[ข้อความ]" custT="1"/>
      <dgm:spPr/>
      <dgm:t>
        <a:bodyPr/>
        <a:lstStyle/>
        <a:p>
          <a:r>
            <a:rPr lang="th-TH" sz="1800" b="1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งานอนามัยและพยาบาล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535539-A660-423F-9B0B-B0D18C17ACB8}" type="parTrans" cxnId="{A1C7F1C5-CFED-48F0-917F-C4BB2BD21C8D}">
      <dgm:prSet/>
      <dgm:spPr/>
      <dgm:t>
        <a:bodyPr/>
        <a:lstStyle/>
        <a:p>
          <a:endParaRPr lang="th-TH"/>
        </a:p>
      </dgm:t>
    </dgm:pt>
    <dgm:pt modelId="{654280E3-E079-4F31-9F88-8B08497D39F9}" type="sibTrans" cxnId="{A1C7F1C5-CFED-48F0-917F-C4BB2BD21C8D}">
      <dgm:prSet/>
      <dgm:spPr/>
      <dgm:t>
        <a:bodyPr/>
        <a:lstStyle/>
        <a:p>
          <a:endParaRPr lang="th-TH"/>
        </a:p>
      </dgm:t>
    </dgm:pt>
    <dgm:pt modelId="{6F82E3ED-B949-4C3D-96EA-B0C8618CB863}">
      <dgm:prSet phldrT="[ข้อความ]" custT="1"/>
      <dgm:spPr/>
      <dgm:t>
        <a:bodyPr/>
        <a:lstStyle/>
        <a:p>
          <a:r>
            <a:rPr lang="th-TH" sz="1800" b="1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งานการกีฬา 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A110155-51F5-4D2D-A07E-9ACC1B008DCF}" type="parTrans" cxnId="{418ADABE-1226-4822-BAAB-BF5F9F43D6A1}">
      <dgm:prSet/>
      <dgm:spPr/>
      <dgm:t>
        <a:bodyPr/>
        <a:lstStyle/>
        <a:p>
          <a:endParaRPr lang="th-TH"/>
        </a:p>
      </dgm:t>
    </dgm:pt>
    <dgm:pt modelId="{1D26780E-9850-4FBD-AC90-8AC96D4C61B5}" type="sibTrans" cxnId="{418ADABE-1226-4822-BAAB-BF5F9F43D6A1}">
      <dgm:prSet/>
      <dgm:spPr/>
      <dgm:t>
        <a:bodyPr/>
        <a:lstStyle/>
        <a:p>
          <a:endParaRPr lang="th-TH"/>
        </a:p>
      </dgm:t>
    </dgm:pt>
    <dgm:pt modelId="{7FC7C129-1B8D-4767-A97E-366801224854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18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งานพัฒนานักศึกษาและศิษย์เก่าสัมพันธ์ </a:t>
          </a:r>
          <a:endParaRPr lang="th-TH" sz="1800" b="1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0E0878D-7A9E-43AB-8AAD-A2999BB5CD3C}" type="parTrans" cxnId="{2297311C-E5E4-4FBC-8B62-7022A0341C3B}">
      <dgm:prSet/>
      <dgm:spPr/>
      <dgm:t>
        <a:bodyPr/>
        <a:lstStyle/>
        <a:p>
          <a:endParaRPr lang="th-TH"/>
        </a:p>
      </dgm:t>
    </dgm:pt>
    <dgm:pt modelId="{F758E174-35B7-464D-B7C1-516426D9AE21}" type="sibTrans" cxnId="{2297311C-E5E4-4FBC-8B62-7022A0341C3B}">
      <dgm:prSet/>
      <dgm:spPr/>
      <dgm:t>
        <a:bodyPr/>
        <a:lstStyle/>
        <a:p>
          <a:endParaRPr lang="th-TH"/>
        </a:p>
      </dgm:t>
    </dgm:pt>
    <dgm:pt modelId="{88D10C19-8E91-4221-9578-BB5F6F5FD6A1}">
      <dgm:prSet phldrT="[ข้อความ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sz="18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งานพัฒนาวินัยนักศึกษา</a:t>
          </a:r>
          <a:endParaRPr lang="th-TH" sz="1800" b="1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5619E1F-7C3B-4ACF-A8E5-D93A6B298150}" type="parTrans" cxnId="{C1FBD6C2-7146-404B-9847-0FA169B2F36F}">
      <dgm:prSet/>
      <dgm:spPr/>
      <dgm:t>
        <a:bodyPr/>
        <a:lstStyle/>
        <a:p>
          <a:endParaRPr lang="th-TH"/>
        </a:p>
      </dgm:t>
    </dgm:pt>
    <dgm:pt modelId="{67B25C38-6D80-4881-8317-2CF8E3105B92}" type="sibTrans" cxnId="{C1FBD6C2-7146-404B-9847-0FA169B2F36F}">
      <dgm:prSet/>
      <dgm:spPr/>
      <dgm:t>
        <a:bodyPr/>
        <a:lstStyle/>
        <a:p>
          <a:endParaRPr lang="th-TH"/>
        </a:p>
      </dgm:t>
    </dgm:pt>
    <dgm:pt modelId="{F8366499-5005-45C5-A9AA-BD4243672327}" type="pres">
      <dgm:prSet presAssocID="{AC48C90F-2742-4C86-9A08-709B088260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6B356A7-B1BB-4609-9AE9-FCE8A5D85F8F}" type="pres">
      <dgm:prSet presAssocID="{AC48C90F-2742-4C86-9A08-709B08826084}" presName="hierFlow" presStyleCnt="0"/>
      <dgm:spPr/>
      <dgm:t>
        <a:bodyPr/>
        <a:lstStyle/>
        <a:p>
          <a:endParaRPr lang="th-TH"/>
        </a:p>
      </dgm:t>
    </dgm:pt>
    <dgm:pt modelId="{3C4F9603-3D77-4B49-98BC-37DC5C9DC0C4}" type="pres">
      <dgm:prSet presAssocID="{AC48C90F-2742-4C86-9A08-709B08826084}" presName="firstBuf" presStyleCnt="0"/>
      <dgm:spPr/>
      <dgm:t>
        <a:bodyPr/>
        <a:lstStyle/>
        <a:p>
          <a:endParaRPr lang="th-TH"/>
        </a:p>
      </dgm:t>
    </dgm:pt>
    <dgm:pt modelId="{5FB410D8-31A2-423C-8C0D-F896A378F33C}" type="pres">
      <dgm:prSet presAssocID="{AC48C90F-2742-4C86-9A08-709B0882608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42EC20B-53A9-4634-AA6E-D8E197356E8E}" type="pres">
      <dgm:prSet presAssocID="{3D9457AC-D784-41A6-A26C-C37ECB3416EE}" presName="Name17" presStyleCnt="0"/>
      <dgm:spPr/>
      <dgm:t>
        <a:bodyPr/>
        <a:lstStyle/>
        <a:p>
          <a:endParaRPr lang="th-TH"/>
        </a:p>
      </dgm:t>
    </dgm:pt>
    <dgm:pt modelId="{0D3353F8-7C8C-4156-9F9F-8B23D6A96802}" type="pres">
      <dgm:prSet presAssocID="{3D9457AC-D784-41A6-A26C-C37ECB3416EE}" presName="level1Shape" presStyleLbl="node0" presStyleIdx="0" presStyleCnt="1" custScaleX="345564" custScaleY="1025243" custLinFactX="-100000" custLinFactY="-100000" custLinFactNeighborX="-137179" custLinFactNeighborY="-14215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43903C8-A812-440D-B36A-82EEB619356D}" type="pres">
      <dgm:prSet presAssocID="{3D9457AC-D784-41A6-A26C-C37ECB3416EE}" presName="hierChild2" presStyleCnt="0"/>
      <dgm:spPr/>
      <dgm:t>
        <a:bodyPr/>
        <a:lstStyle/>
        <a:p>
          <a:endParaRPr lang="th-TH"/>
        </a:p>
      </dgm:t>
    </dgm:pt>
    <dgm:pt modelId="{C462DB21-3222-47BF-A353-80DAF536B8EE}" type="pres">
      <dgm:prSet presAssocID="{B4A20897-661D-4FA5-88F1-A29440334D67}" presName="Name25" presStyleLbl="parChTrans1D2" presStyleIdx="0" presStyleCnt="8"/>
      <dgm:spPr/>
      <dgm:t>
        <a:bodyPr/>
        <a:lstStyle/>
        <a:p>
          <a:endParaRPr lang="th-TH"/>
        </a:p>
      </dgm:t>
    </dgm:pt>
    <dgm:pt modelId="{B1EBFF1E-C836-4CC5-B599-16FF328420BE}" type="pres">
      <dgm:prSet presAssocID="{B4A20897-661D-4FA5-88F1-A29440334D67}" presName="connTx" presStyleLbl="parChTrans1D2" presStyleIdx="0" presStyleCnt="8"/>
      <dgm:spPr/>
      <dgm:t>
        <a:bodyPr/>
        <a:lstStyle/>
        <a:p>
          <a:endParaRPr lang="th-TH"/>
        </a:p>
      </dgm:t>
    </dgm:pt>
    <dgm:pt modelId="{1A342164-7F5A-4207-ACB2-F421C5A11ADC}" type="pres">
      <dgm:prSet presAssocID="{50AA41F6-62E3-4BD3-BE31-1D9939F2DF9A}" presName="Name30" presStyleCnt="0"/>
      <dgm:spPr/>
      <dgm:t>
        <a:bodyPr/>
        <a:lstStyle/>
        <a:p>
          <a:endParaRPr lang="th-TH"/>
        </a:p>
      </dgm:t>
    </dgm:pt>
    <dgm:pt modelId="{628450B8-7196-48BB-91BB-2604239CA865}" type="pres">
      <dgm:prSet presAssocID="{50AA41F6-62E3-4BD3-BE31-1D9939F2DF9A}" presName="level2Shape" presStyleLbl="node2" presStyleIdx="0" presStyleCnt="8" custScaleX="494414" custLinFactX="100000" custLinFactY="-200000" custLinFactNeighborX="139865" custLinFactNeighborY="-252037"/>
      <dgm:spPr/>
      <dgm:t>
        <a:bodyPr/>
        <a:lstStyle/>
        <a:p>
          <a:endParaRPr lang="th-TH"/>
        </a:p>
      </dgm:t>
    </dgm:pt>
    <dgm:pt modelId="{C81FA6CE-DC4C-4BB0-92BE-068FF2C81A06}" type="pres">
      <dgm:prSet presAssocID="{50AA41F6-62E3-4BD3-BE31-1D9939F2DF9A}" presName="hierChild3" presStyleCnt="0"/>
      <dgm:spPr/>
      <dgm:t>
        <a:bodyPr/>
        <a:lstStyle/>
        <a:p>
          <a:endParaRPr lang="th-TH"/>
        </a:p>
      </dgm:t>
    </dgm:pt>
    <dgm:pt modelId="{152285AA-2A60-4EA3-8658-AA197EB0D713}" type="pres">
      <dgm:prSet presAssocID="{A8E7C29E-A885-4F9E-965E-D18107980C9C}" presName="Name25" presStyleLbl="parChTrans1D2" presStyleIdx="1" presStyleCnt="8"/>
      <dgm:spPr/>
      <dgm:t>
        <a:bodyPr/>
        <a:lstStyle/>
        <a:p>
          <a:endParaRPr lang="th-TH"/>
        </a:p>
      </dgm:t>
    </dgm:pt>
    <dgm:pt modelId="{6EF90162-2C56-4B19-87E7-70FEBED3B2B9}" type="pres">
      <dgm:prSet presAssocID="{A8E7C29E-A885-4F9E-965E-D18107980C9C}" presName="connTx" presStyleLbl="parChTrans1D2" presStyleIdx="1" presStyleCnt="8"/>
      <dgm:spPr/>
      <dgm:t>
        <a:bodyPr/>
        <a:lstStyle/>
        <a:p>
          <a:endParaRPr lang="th-TH"/>
        </a:p>
      </dgm:t>
    </dgm:pt>
    <dgm:pt modelId="{2A7D89C2-3243-437E-9CE0-01868733C19B}" type="pres">
      <dgm:prSet presAssocID="{9BC9085B-1C9A-40B4-8926-8A74028AEC15}" presName="Name30" presStyleCnt="0"/>
      <dgm:spPr/>
      <dgm:t>
        <a:bodyPr/>
        <a:lstStyle/>
        <a:p>
          <a:endParaRPr lang="th-TH"/>
        </a:p>
      </dgm:t>
    </dgm:pt>
    <dgm:pt modelId="{7E18984A-1DA8-4839-A6F6-35BAE8AAFBC5}" type="pres">
      <dgm:prSet presAssocID="{9BC9085B-1C9A-40B4-8926-8A74028AEC15}" presName="level2Shape" presStyleLbl="node2" presStyleIdx="1" presStyleCnt="8" custScaleX="494412" custLinFactX="100000" custLinFactY="-200000" custLinFactNeighborX="139865" custLinFactNeighborY="-205832"/>
      <dgm:spPr/>
      <dgm:t>
        <a:bodyPr/>
        <a:lstStyle/>
        <a:p>
          <a:endParaRPr lang="th-TH"/>
        </a:p>
      </dgm:t>
    </dgm:pt>
    <dgm:pt modelId="{5956F59F-232C-4DE1-852A-7A48C6143812}" type="pres">
      <dgm:prSet presAssocID="{9BC9085B-1C9A-40B4-8926-8A74028AEC15}" presName="hierChild3" presStyleCnt="0"/>
      <dgm:spPr/>
      <dgm:t>
        <a:bodyPr/>
        <a:lstStyle/>
        <a:p>
          <a:endParaRPr lang="th-TH"/>
        </a:p>
      </dgm:t>
    </dgm:pt>
    <dgm:pt modelId="{C6653B41-E287-4403-A1BD-049D21FD1305}" type="pres">
      <dgm:prSet presAssocID="{0042CC36-0B3B-45E6-B47C-8356326BCC89}" presName="Name25" presStyleLbl="parChTrans1D2" presStyleIdx="2" presStyleCnt="8"/>
      <dgm:spPr/>
      <dgm:t>
        <a:bodyPr/>
        <a:lstStyle/>
        <a:p>
          <a:endParaRPr lang="th-TH"/>
        </a:p>
      </dgm:t>
    </dgm:pt>
    <dgm:pt modelId="{BF35D337-B559-4B80-883C-FF00D30915DC}" type="pres">
      <dgm:prSet presAssocID="{0042CC36-0B3B-45E6-B47C-8356326BCC89}" presName="connTx" presStyleLbl="parChTrans1D2" presStyleIdx="2" presStyleCnt="8"/>
      <dgm:spPr/>
      <dgm:t>
        <a:bodyPr/>
        <a:lstStyle/>
        <a:p>
          <a:endParaRPr lang="th-TH"/>
        </a:p>
      </dgm:t>
    </dgm:pt>
    <dgm:pt modelId="{0F8420D3-C30B-493A-9781-7287CBA01290}" type="pres">
      <dgm:prSet presAssocID="{23293A39-6DCC-43A0-9803-A3D86B2673C5}" presName="Name30" presStyleCnt="0"/>
      <dgm:spPr/>
      <dgm:t>
        <a:bodyPr/>
        <a:lstStyle/>
        <a:p>
          <a:endParaRPr lang="th-TH"/>
        </a:p>
      </dgm:t>
    </dgm:pt>
    <dgm:pt modelId="{8C3FB3AB-4922-4F12-AC02-BEF37EE97EA9}" type="pres">
      <dgm:prSet presAssocID="{23293A39-6DCC-43A0-9803-A3D86B2673C5}" presName="level2Shape" presStyleLbl="node2" presStyleIdx="2" presStyleCnt="8" custScaleX="500885" custLinFactX="100000" custLinFactY="-182657" custLinFactNeighborX="139865" custLinFactNeighborY="-200000"/>
      <dgm:spPr/>
      <dgm:t>
        <a:bodyPr/>
        <a:lstStyle/>
        <a:p>
          <a:endParaRPr lang="th-TH"/>
        </a:p>
      </dgm:t>
    </dgm:pt>
    <dgm:pt modelId="{D8449F15-213B-43C3-9688-A458524DB20E}" type="pres">
      <dgm:prSet presAssocID="{23293A39-6DCC-43A0-9803-A3D86B2673C5}" presName="hierChild3" presStyleCnt="0"/>
      <dgm:spPr/>
      <dgm:t>
        <a:bodyPr/>
        <a:lstStyle/>
        <a:p>
          <a:endParaRPr lang="th-TH"/>
        </a:p>
      </dgm:t>
    </dgm:pt>
    <dgm:pt modelId="{F3C7ED7F-59D3-48EF-A46F-FB9A7A874078}" type="pres">
      <dgm:prSet presAssocID="{8393E011-F3F7-4B69-8BF3-8A4EE6392871}" presName="Name25" presStyleLbl="parChTrans1D2" presStyleIdx="3" presStyleCnt="8"/>
      <dgm:spPr/>
      <dgm:t>
        <a:bodyPr/>
        <a:lstStyle/>
        <a:p>
          <a:endParaRPr lang="th-TH"/>
        </a:p>
      </dgm:t>
    </dgm:pt>
    <dgm:pt modelId="{08F1D1BE-14D8-46EF-AD02-8545A7A8DD07}" type="pres">
      <dgm:prSet presAssocID="{8393E011-F3F7-4B69-8BF3-8A4EE6392871}" presName="connTx" presStyleLbl="parChTrans1D2" presStyleIdx="3" presStyleCnt="8"/>
      <dgm:spPr/>
      <dgm:t>
        <a:bodyPr/>
        <a:lstStyle/>
        <a:p>
          <a:endParaRPr lang="th-TH"/>
        </a:p>
      </dgm:t>
    </dgm:pt>
    <dgm:pt modelId="{71249878-8B44-456C-B852-BAB36384BC08}" type="pres">
      <dgm:prSet presAssocID="{484D0135-0FB2-4546-8A5E-5B364DD38062}" presName="Name30" presStyleCnt="0"/>
      <dgm:spPr/>
      <dgm:t>
        <a:bodyPr/>
        <a:lstStyle/>
        <a:p>
          <a:endParaRPr lang="th-TH"/>
        </a:p>
      </dgm:t>
    </dgm:pt>
    <dgm:pt modelId="{0C6C3250-0C0C-4BEE-B1ED-D0D28EFC77FA}" type="pres">
      <dgm:prSet presAssocID="{484D0135-0FB2-4546-8A5E-5B364DD38062}" presName="level2Shape" presStyleLbl="node2" presStyleIdx="3" presStyleCnt="8" custScaleX="506826" custLinFactX="100000" custLinFactY="-136452" custLinFactNeighborX="139682" custLinFactNeighborY="-200000"/>
      <dgm:spPr/>
      <dgm:t>
        <a:bodyPr/>
        <a:lstStyle/>
        <a:p>
          <a:endParaRPr lang="th-TH"/>
        </a:p>
      </dgm:t>
    </dgm:pt>
    <dgm:pt modelId="{D0B8AE9D-354D-4850-8B38-A7AC7E3D6B15}" type="pres">
      <dgm:prSet presAssocID="{484D0135-0FB2-4546-8A5E-5B364DD38062}" presName="hierChild3" presStyleCnt="0"/>
      <dgm:spPr/>
      <dgm:t>
        <a:bodyPr/>
        <a:lstStyle/>
        <a:p>
          <a:endParaRPr lang="th-TH"/>
        </a:p>
      </dgm:t>
    </dgm:pt>
    <dgm:pt modelId="{CEE27E89-1713-4420-B914-3CD6D23D0887}" type="pres">
      <dgm:prSet presAssocID="{C9535539-A660-423F-9B0B-B0D18C17ACB8}" presName="Name25" presStyleLbl="parChTrans1D2" presStyleIdx="4" presStyleCnt="8"/>
      <dgm:spPr/>
      <dgm:t>
        <a:bodyPr/>
        <a:lstStyle/>
        <a:p>
          <a:endParaRPr lang="th-TH"/>
        </a:p>
      </dgm:t>
    </dgm:pt>
    <dgm:pt modelId="{6A40058B-58C5-4FAA-9102-AD638B98A356}" type="pres">
      <dgm:prSet presAssocID="{C9535539-A660-423F-9B0B-B0D18C17ACB8}" presName="connTx" presStyleLbl="parChTrans1D2" presStyleIdx="4" presStyleCnt="8"/>
      <dgm:spPr/>
      <dgm:t>
        <a:bodyPr/>
        <a:lstStyle/>
        <a:p>
          <a:endParaRPr lang="th-TH"/>
        </a:p>
      </dgm:t>
    </dgm:pt>
    <dgm:pt modelId="{FBC59AB3-FDF1-4D84-A240-2AF3B852ACB5}" type="pres">
      <dgm:prSet presAssocID="{850453FD-64F1-4E0C-9C75-9414F88B5399}" presName="Name30" presStyleCnt="0"/>
      <dgm:spPr/>
      <dgm:t>
        <a:bodyPr/>
        <a:lstStyle/>
        <a:p>
          <a:endParaRPr lang="th-TH"/>
        </a:p>
      </dgm:t>
    </dgm:pt>
    <dgm:pt modelId="{D4B15CAE-6F5D-4E49-900A-6A562AC45252}" type="pres">
      <dgm:prSet presAssocID="{850453FD-64F1-4E0C-9C75-9414F88B5399}" presName="level2Shape" presStyleLbl="node2" presStyleIdx="4" presStyleCnt="8" custScaleX="506825" custLinFactX="100000" custLinFactY="-100000" custLinFactNeighborX="144618" custLinFactNeighborY="-190247"/>
      <dgm:spPr/>
      <dgm:t>
        <a:bodyPr/>
        <a:lstStyle/>
        <a:p>
          <a:endParaRPr lang="th-TH"/>
        </a:p>
      </dgm:t>
    </dgm:pt>
    <dgm:pt modelId="{6A821A01-5CD5-46E0-9C58-8DD3C4954DF9}" type="pres">
      <dgm:prSet presAssocID="{850453FD-64F1-4E0C-9C75-9414F88B5399}" presName="hierChild3" presStyleCnt="0"/>
      <dgm:spPr/>
      <dgm:t>
        <a:bodyPr/>
        <a:lstStyle/>
        <a:p>
          <a:endParaRPr lang="th-TH"/>
        </a:p>
      </dgm:t>
    </dgm:pt>
    <dgm:pt modelId="{0CCBB766-878E-4BFF-9584-505645B38486}" type="pres">
      <dgm:prSet presAssocID="{EA110155-51F5-4D2D-A07E-9ACC1B008DCF}" presName="Name25" presStyleLbl="parChTrans1D2" presStyleIdx="5" presStyleCnt="8"/>
      <dgm:spPr/>
      <dgm:t>
        <a:bodyPr/>
        <a:lstStyle/>
        <a:p>
          <a:endParaRPr lang="th-TH"/>
        </a:p>
      </dgm:t>
    </dgm:pt>
    <dgm:pt modelId="{B1D301D6-A52F-439B-93EC-7C4837829872}" type="pres">
      <dgm:prSet presAssocID="{EA110155-51F5-4D2D-A07E-9ACC1B008DCF}" presName="connTx" presStyleLbl="parChTrans1D2" presStyleIdx="5" presStyleCnt="8"/>
      <dgm:spPr/>
      <dgm:t>
        <a:bodyPr/>
        <a:lstStyle/>
        <a:p>
          <a:endParaRPr lang="th-TH"/>
        </a:p>
      </dgm:t>
    </dgm:pt>
    <dgm:pt modelId="{593336AE-BBAB-4E39-A000-448F912FF0E0}" type="pres">
      <dgm:prSet presAssocID="{6F82E3ED-B949-4C3D-96EA-B0C8618CB863}" presName="Name30" presStyleCnt="0"/>
      <dgm:spPr/>
      <dgm:t>
        <a:bodyPr/>
        <a:lstStyle/>
        <a:p>
          <a:endParaRPr lang="th-TH"/>
        </a:p>
      </dgm:t>
    </dgm:pt>
    <dgm:pt modelId="{DB10FA83-6646-4FA4-94E9-A29B10551E78}" type="pres">
      <dgm:prSet presAssocID="{6F82E3ED-B949-4C3D-96EA-B0C8618CB863}" presName="level2Shape" presStyleLbl="node2" presStyleIdx="5" presStyleCnt="8" custScaleX="503341" custLinFactX="100000" custLinFactY="-100000" custLinFactNeighborX="140920" custLinFactNeighborY="-140792"/>
      <dgm:spPr/>
      <dgm:t>
        <a:bodyPr/>
        <a:lstStyle/>
        <a:p>
          <a:endParaRPr lang="th-TH"/>
        </a:p>
      </dgm:t>
    </dgm:pt>
    <dgm:pt modelId="{0363972D-8FFB-4D9E-BE5F-613063D0AAF6}" type="pres">
      <dgm:prSet presAssocID="{6F82E3ED-B949-4C3D-96EA-B0C8618CB863}" presName="hierChild3" presStyleCnt="0"/>
      <dgm:spPr/>
      <dgm:t>
        <a:bodyPr/>
        <a:lstStyle/>
        <a:p>
          <a:endParaRPr lang="th-TH"/>
        </a:p>
      </dgm:t>
    </dgm:pt>
    <dgm:pt modelId="{8AA84F07-D158-4CD4-9EB3-436586F25EC3}" type="pres">
      <dgm:prSet presAssocID="{60E0878D-7A9E-43AB-8AAD-A2999BB5CD3C}" presName="Name25" presStyleLbl="parChTrans1D2" presStyleIdx="6" presStyleCnt="8"/>
      <dgm:spPr/>
      <dgm:t>
        <a:bodyPr/>
        <a:lstStyle/>
        <a:p>
          <a:endParaRPr lang="th-TH"/>
        </a:p>
      </dgm:t>
    </dgm:pt>
    <dgm:pt modelId="{7CEDC539-2DE5-4000-846E-4D67828676AC}" type="pres">
      <dgm:prSet presAssocID="{60E0878D-7A9E-43AB-8AAD-A2999BB5CD3C}" presName="connTx" presStyleLbl="parChTrans1D2" presStyleIdx="6" presStyleCnt="8"/>
      <dgm:spPr/>
      <dgm:t>
        <a:bodyPr/>
        <a:lstStyle/>
        <a:p>
          <a:endParaRPr lang="th-TH"/>
        </a:p>
      </dgm:t>
    </dgm:pt>
    <dgm:pt modelId="{B982E7A7-EF18-40D2-8834-51346D43443D}" type="pres">
      <dgm:prSet presAssocID="{7FC7C129-1B8D-4767-A97E-366801224854}" presName="Name30" presStyleCnt="0"/>
      <dgm:spPr/>
      <dgm:t>
        <a:bodyPr/>
        <a:lstStyle/>
        <a:p>
          <a:endParaRPr lang="th-TH"/>
        </a:p>
      </dgm:t>
    </dgm:pt>
    <dgm:pt modelId="{ABC921EE-97A4-4B28-B783-3D2B3FC7672F}" type="pres">
      <dgm:prSet presAssocID="{7FC7C129-1B8D-4767-A97E-366801224854}" presName="level2Shape" presStyleLbl="node2" presStyleIdx="6" presStyleCnt="8" custScaleX="604906" custScaleY="215678" custLinFactX="100000" custLinFactY="-70503" custLinFactNeighborX="154155" custLinFactNeighborY="-100000"/>
      <dgm:spPr/>
      <dgm:t>
        <a:bodyPr/>
        <a:lstStyle/>
        <a:p>
          <a:endParaRPr lang="th-TH"/>
        </a:p>
      </dgm:t>
    </dgm:pt>
    <dgm:pt modelId="{CC280229-C110-4DEA-B89C-A7E774668C80}" type="pres">
      <dgm:prSet presAssocID="{7FC7C129-1B8D-4767-A97E-366801224854}" presName="hierChild3" presStyleCnt="0"/>
      <dgm:spPr/>
      <dgm:t>
        <a:bodyPr/>
        <a:lstStyle/>
        <a:p>
          <a:endParaRPr lang="th-TH"/>
        </a:p>
      </dgm:t>
    </dgm:pt>
    <dgm:pt modelId="{97019783-D646-42BF-8EAA-0865EB598944}" type="pres">
      <dgm:prSet presAssocID="{35619E1F-7C3B-4ACF-A8E5-D93A6B298150}" presName="Name25" presStyleLbl="parChTrans1D2" presStyleIdx="7" presStyleCnt="8"/>
      <dgm:spPr/>
      <dgm:t>
        <a:bodyPr/>
        <a:lstStyle/>
        <a:p>
          <a:endParaRPr lang="th-TH"/>
        </a:p>
      </dgm:t>
    </dgm:pt>
    <dgm:pt modelId="{C1981DE5-FB4B-462A-B08A-74C1AFDB409A}" type="pres">
      <dgm:prSet presAssocID="{35619E1F-7C3B-4ACF-A8E5-D93A6B298150}" presName="connTx" presStyleLbl="parChTrans1D2" presStyleIdx="7" presStyleCnt="8"/>
      <dgm:spPr/>
      <dgm:t>
        <a:bodyPr/>
        <a:lstStyle/>
        <a:p>
          <a:endParaRPr lang="th-TH"/>
        </a:p>
      </dgm:t>
    </dgm:pt>
    <dgm:pt modelId="{B1F5CB1C-E4C4-46EF-B211-06EEE60A6223}" type="pres">
      <dgm:prSet presAssocID="{88D10C19-8E91-4221-9578-BB5F6F5FD6A1}" presName="Name30" presStyleCnt="0"/>
      <dgm:spPr/>
      <dgm:t>
        <a:bodyPr/>
        <a:lstStyle/>
        <a:p>
          <a:endParaRPr lang="th-TH"/>
        </a:p>
      </dgm:t>
    </dgm:pt>
    <dgm:pt modelId="{B7580BE9-BEC0-4ADF-93E2-13B3EAA1B576}" type="pres">
      <dgm:prSet presAssocID="{88D10C19-8E91-4221-9578-BB5F6F5FD6A1}" presName="level2Shape" presStyleLbl="node2" presStyleIdx="7" presStyleCnt="8" custScaleX="533295" custScaleY="258051" custLinFactX="100000" custLinFactNeighborX="163490" custLinFactNeighborY="-83543"/>
      <dgm:spPr/>
      <dgm:t>
        <a:bodyPr/>
        <a:lstStyle/>
        <a:p>
          <a:endParaRPr lang="th-TH"/>
        </a:p>
      </dgm:t>
    </dgm:pt>
    <dgm:pt modelId="{6D168E11-14D9-45BF-88E5-F51BC16CA2DE}" type="pres">
      <dgm:prSet presAssocID="{88D10C19-8E91-4221-9578-BB5F6F5FD6A1}" presName="hierChild3" presStyleCnt="0"/>
      <dgm:spPr/>
      <dgm:t>
        <a:bodyPr/>
        <a:lstStyle/>
        <a:p>
          <a:endParaRPr lang="th-TH"/>
        </a:p>
      </dgm:t>
    </dgm:pt>
    <dgm:pt modelId="{EC13379E-9FC5-47D3-BDB2-987BEA55543B}" type="pres">
      <dgm:prSet presAssocID="{AC48C90F-2742-4C86-9A08-709B08826084}" presName="bgShapesFlow" presStyleCnt="0"/>
      <dgm:spPr/>
      <dgm:t>
        <a:bodyPr/>
        <a:lstStyle/>
        <a:p>
          <a:endParaRPr lang="th-TH"/>
        </a:p>
      </dgm:t>
    </dgm:pt>
    <dgm:pt modelId="{15002ED8-0645-44DA-A3BE-61F6A2F88350}" type="pres">
      <dgm:prSet presAssocID="{F7255228-D97C-459D-B290-7D2532618E7B}" presName="rectComp" presStyleCnt="0"/>
      <dgm:spPr/>
      <dgm:t>
        <a:bodyPr/>
        <a:lstStyle/>
        <a:p>
          <a:endParaRPr lang="th-TH"/>
        </a:p>
      </dgm:t>
    </dgm:pt>
    <dgm:pt modelId="{4494A66C-DAF7-4F67-9B1D-A867FBC358F0}" type="pres">
      <dgm:prSet presAssocID="{F7255228-D97C-459D-B290-7D2532618E7B}" presName="bgRect" presStyleLbl="bgShp" presStyleIdx="0" presStyleCnt="1" custScaleX="605470" custLinFactX="144612" custLinFactNeighborX="200000" custLinFactNeighborY="1111"/>
      <dgm:spPr/>
      <dgm:t>
        <a:bodyPr/>
        <a:lstStyle/>
        <a:p>
          <a:endParaRPr lang="th-TH"/>
        </a:p>
      </dgm:t>
    </dgm:pt>
    <dgm:pt modelId="{F4289CFE-85CD-4F89-888C-6A07E7841B7C}" type="pres">
      <dgm:prSet presAssocID="{F7255228-D97C-459D-B290-7D2532618E7B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D16A2D-456E-418D-9810-42597D04DABD}" srcId="{AC48C90F-2742-4C86-9A08-709B08826084}" destId="{3D9457AC-D784-41A6-A26C-C37ECB3416EE}" srcOrd="0" destOrd="0" parTransId="{900EF0A7-B14E-41F8-8420-B01927E69CA5}" sibTransId="{86A60A90-CBF9-4570-B4C8-BF854CDA9123}"/>
    <dgm:cxn modelId="{418ADABE-1226-4822-BAAB-BF5F9F43D6A1}" srcId="{3D9457AC-D784-41A6-A26C-C37ECB3416EE}" destId="{6F82E3ED-B949-4C3D-96EA-B0C8618CB863}" srcOrd="5" destOrd="0" parTransId="{EA110155-51F5-4D2D-A07E-9ACC1B008DCF}" sibTransId="{1D26780E-9850-4FBD-AC90-8AC96D4C61B5}"/>
    <dgm:cxn modelId="{A0D68D67-67A1-4C04-BE95-CCFA5852054E}" type="presOf" srcId="{EA110155-51F5-4D2D-A07E-9ACC1B008DCF}" destId="{0CCBB766-878E-4BFF-9584-505645B38486}" srcOrd="0" destOrd="0" presId="urn:microsoft.com/office/officeart/2005/8/layout/hierarchy5"/>
    <dgm:cxn modelId="{136B8446-7384-4A79-BF20-504F2C3B1116}" type="presOf" srcId="{9BC9085B-1C9A-40B4-8926-8A74028AEC15}" destId="{7E18984A-1DA8-4839-A6F6-35BAE8AAFBC5}" srcOrd="0" destOrd="0" presId="urn:microsoft.com/office/officeart/2005/8/layout/hierarchy5"/>
    <dgm:cxn modelId="{1272A616-1B71-472B-BE9D-33D36E797225}" type="presOf" srcId="{B4A20897-661D-4FA5-88F1-A29440334D67}" destId="{B1EBFF1E-C836-4CC5-B599-16FF328420BE}" srcOrd="1" destOrd="0" presId="urn:microsoft.com/office/officeart/2005/8/layout/hierarchy5"/>
    <dgm:cxn modelId="{2808DF32-7C2B-4DEC-BBA0-8060B8238DCF}" type="presOf" srcId="{F7255228-D97C-459D-B290-7D2532618E7B}" destId="{F4289CFE-85CD-4F89-888C-6A07E7841B7C}" srcOrd="1" destOrd="0" presId="urn:microsoft.com/office/officeart/2005/8/layout/hierarchy5"/>
    <dgm:cxn modelId="{99F9B64E-B1A5-4AEA-8D0C-D7BB99CEC19F}" type="presOf" srcId="{C9535539-A660-423F-9B0B-B0D18C17ACB8}" destId="{CEE27E89-1713-4420-B914-3CD6D23D0887}" srcOrd="0" destOrd="0" presId="urn:microsoft.com/office/officeart/2005/8/layout/hierarchy5"/>
    <dgm:cxn modelId="{C25F013C-C7C9-4F64-91C4-3D8A8DFADFB8}" type="presOf" srcId="{23293A39-6DCC-43A0-9803-A3D86B2673C5}" destId="{8C3FB3AB-4922-4F12-AC02-BEF37EE97EA9}" srcOrd="0" destOrd="0" presId="urn:microsoft.com/office/officeart/2005/8/layout/hierarchy5"/>
    <dgm:cxn modelId="{C1B8DFC6-032F-4308-8004-AF5691334CEB}" type="presOf" srcId="{F7255228-D97C-459D-B290-7D2532618E7B}" destId="{4494A66C-DAF7-4F67-9B1D-A867FBC358F0}" srcOrd="0" destOrd="0" presId="urn:microsoft.com/office/officeart/2005/8/layout/hierarchy5"/>
    <dgm:cxn modelId="{836ED25E-A996-45D8-8DBA-CC3C76340665}" srcId="{AC48C90F-2742-4C86-9A08-709B08826084}" destId="{F7255228-D97C-459D-B290-7D2532618E7B}" srcOrd="1" destOrd="0" parTransId="{8757871C-EFB5-404D-901C-ADAB1973FEA4}" sibTransId="{3DC82D2B-DA02-4235-848A-6A3CF058121B}"/>
    <dgm:cxn modelId="{AD4EA58D-550A-46E6-8032-89A97CB66904}" srcId="{3D9457AC-D784-41A6-A26C-C37ECB3416EE}" destId="{484D0135-0FB2-4546-8A5E-5B364DD38062}" srcOrd="3" destOrd="0" parTransId="{8393E011-F3F7-4B69-8BF3-8A4EE6392871}" sibTransId="{B68C1B7A-13A5-45EF-A110-8436C87DFF0C}"/>
    <dgm:cxn modelId="{3AF2A991-E1FA-4C72-A4A1-1806F013720D}" type="presOf" srcId="{B4A20897-661D-4FA5-88F1-A29440334D67}" destId="{C462DB21-3222-47BF-A353-80DAF536B8EE}" srcOrd="0" destOrd="0" presId="urn:microsoft.com/office/officeart/2005/8/layout/hierarchy5"/>
    <dgm:cxn modelId="{B29674B1-AF01-46FD-8006-2A1030563073}" type="presOf" srcId="{AC48C90F-2742-4C86-9A08-709B08826084}" destId="{F8366499-5005-45C5-A9AA-BD4243672327}" srcOrd="0" destOrd="0" presId="urn:microsoft.com/office/officeart/2005/8/layout/hierarchy5"/>
    <dgm:cxn modelId="{939DB048-0EBE-4E50-8BB1-660B87044C70}" type="presOf" srcId="{EA110155-51F5-4D2D-A07E-9ACC1B008DCF}" destId="{B1D301D6-A52F-439B-93EC-7C4837829872}" srcOrd="1" destOrd="0" presId="urn:microsoft.com/office/officeart/2005/8/layout/hierarchy5"/>
    <dgm:cxn modelId="{A1C7F1C5-CFED-48F0-917F-C4BB2BD21C8D}" srcId="{3D9457AC-D784-41A6-A26C-C37ECB3416EE}" destId="{850453FD-64F1-4E0C-9C75-9414F88B5399}" srcOrd="4" destOrd="0" parTransId="{C9535539-A660-423F-9B0B-B0D18C17ACB8}" sibTransId="{654280E3-E079-4F31-9F88-8B08497D39F9}"/>
    <dgm:cxn modelId="{98BB00ED-8F9A-4779-9B79-6BE783D8AE57}" srcId="{3D9457AC-D784-41A6-A26C-C37ECB3416EE}" destId="{50AA41F6-62E3-4BD3-BE31-1D9939F2DF9A}" srcOrd="0" destOrd="0" parTransId="{B4A20897-661D-4FA5-88F1-A29440334D67}" sibTransId="{616DB5DC-7D2A-4D50-AA91-69F7A168D972}"/>
    <dgm:cxn modelId="{4AFCE4F9-ECA4-4089-BA87-F689A1D472D1}" type="presOf" srcId="{850453FD-64F1-4E0C-9C75-9414F88B5399}" destId="{D4B15CAE-6F5D-4E49-900A-6A562AC45252}" srcOrd="0" destOrd="0" presId="urn:microsoft.com/office/officeart/2005/8/layout/hierarchy5"/>
    <dgm:cxn modelId="{9E23F166-9600-4811-84FB-899269BB0ECB}" type="presOf" srcId="{8393E011-F3F7-4B69-8BF3-8A4EE6392871}" destId="{08F1D1BE-14D8-46EF-AD02-8545A7A8DD07}" srcOrd="1" destOrd="0" presId="urn:microsoft.com/office/officeart/2005/8/layout/hierarchy5"/>
    <dgm:cxn modelId="{DDBB0773-3E87-4497-BDB6-5CDB3088DEA0}" type="presOf" srcId="{60E0878D-7A9E-43AB-8AAD-A2999BB5CD3C}" destId="{8AA84F07-D158-4CD4-9EB3-436586F25EC3}" srcOrd="0" destOrd="0" presId="urn:microsoft.com/office/officeart/2005/8/layout/hierarchy5"/>
    <dgm:cxn modelId="{5E872F2C-6464-4694-B5D5-027FBBAF2AD4}" type="presOf" srcId="{6F82E3ED-B949-4C3D-96EA-B0C8618CB863}" destId="{DB10FA83-6646-4FA4-94E9-A29B10551E78}" srcOrd="0" destOrd="0" presId="urn:microsoft.com/office/officeart/2005/8/layout/hierarchy5"/>
    <dgm:cxn modelId="{20E68CF2-1127-4122-8909-F6E02F172EB5}" type="presOf" srcId="{3D9457AC-D784-41A6-A26C-C37ECB3416EE}" destId="{0D3353F8-7C8C-4156-9F9F-8B23D6A96802}" srcOrd="0" destOrd="0" presId="urn:microsoft.com/office/officeart/2005/8/layout/hierarchy5"/>
    <dgm:cxn modelId="{2A2EB140-790F-4090-94CF-C19E2331F9A8}" type="presOf" srcId="{35619E1F-7C3B-4ACF-A8E5-D93A6B298150}" destId="{C1981DE5-FB4B-462A-B08A-74C1AFDB409A}" srcOrd="1" destOrd="0" presId="urn:microsoft.com/office/officeart/2005/8/layout/hierarchy5"/>
    <dgm:cxn modelId="{2297311C-E5E4-4FBC-8B62-7022A0341C3B}" srcId="{3D9457AC-D784-41A6-A26C-C37ECB3416EE}" destId="{7FC7C129-1B8D-4767-A97E-366801224854}" srcOrd="6" destOrd="0" parTransId="{60E0878D-7A9E-43AB-8AAD-A2999BB5CD3C}" sibTransId="{F758E174-35B7-464D-B7C1-516426D9AE21}"/>
    <dgm:cxn modelId="{0B0BBFC7-1300-40F9-9B6E-F98E9AE6BB64}" type="presOf" srcId="{60E0878D-7A9E-43AB-8AAD-A2999BB5CD3C}" destId="{7CEDC539-2DE5-4000-846E-4D67828676AC}" srcOrd="1" destOrd="0" presId="urn:microsoft.com/office/officeart/2005/8/layout/hierarchy5"/>
    <dgm:cxn modelId="{4F260D1B-DDFE-4544-BCAF-FB5B1482FEF1}" srcId="{3D9457AC-D784-41A6-A26C-C37ECB3416EE}" destId="{23293A39-6DCC-43A0-9803-A3D86B2673C5}" srcOrd="2" destOrd="0" parTransId="{0042CC36-0B3B-45E6-B47C-8356326BCC89}" sibTransId="{031C2C79-BB39-4703-9A33-4EF65D3B7142}"/>
    <dgm:cxn modelId="{1C995008-230B-4113-BAE7-67EA29DF7A99}" type="presOf" srcId="{484D0135-0FB2-4546-8A5E-5B364DD38062}" destId="{0C6C3250-0C0C-4BEE-B1ED-D0D28EFC77FA}" srcOrd="0" destOrd="0" presId="urn:microsoft.com/office/officeart/2005/8/layout/hierarchy5"/>
    <dgm:cxn modelId="{A9D54874-54F5-4C28-9276-61CF0571EA8E}" type="presOf" srcId="{35619E1F-7C3B-4ACF-A8E5-D93A6B298150}" destId="{97019783-D646-42BF-8EAA-0865EB598944}" srcOrd="0" destOrd="0" presId="urn:microsoft.com/office/officeart/2005/8/layout/hierarchy5"/>
    <dgm:cxn modelId="{4E5CFA18-215B-4D24-9898-B53427C7E4C8}" type="presOf" srcId="{0042CC36-0B3B-45E6-B47C-8356326BCC89}" destId="{C6653B41-E287-4403-A1BD-049D21FD1305}" srcOrd="0" destOrd="0" presId="urn:microsoft.com/office/officeart/2005/8/layout/hierarchy5"/>
    <dgm:cxn modelId="{01C1B4F2-AECB-4EC1-BC16-56B7C7661D17}" type="presOf" srcId="{8393E011-F3F7-4B69-8BF3-8A4EE6392871}" destId="{F3C7ED7F-59D3-48EF-A46F-FB9A7A874078}" srcOrd="0" destOrd="0" presId="urn:microsoft.com/office/officeart/2005/8/layout/hierarchy5"/>
    <dgm:cxn modelId="{A432B3E6-D529-4595-A688-8C0AD718788A}" type="presOf" srcId="{7FC7C129-1B8D-4767-A97E-366801224854}" destId="{ABC921EE-97A4-4B28-B783-3D2B3FC7672F}" srcOrd="0" destOrd="0" presId="urn:microsoft.com/office/officeart/2005/8/layout/hierarchy5"/>
    <dgm:cxn modelId="{25B6A5AF-0FDE-4643-8CFC-10087F9D01F3}" type="presOf" srcId="{88D10C19-8E91-4221-9578-BB5F6F5FD6A1}" destId="{B7580BE9-BEC0-4ADF-93E2-13B3EAA1B576}" srcOrd="0" destOrd="0" presId="urn:microsoft.com/office/officeart/2005/8/layout/hierarchy5"/>
    <dgm:cxn modelId="{D17720C4-8E0E-4150-B287-1ADFEB284B5C}" type="presOf" srcId="{50AA41F6-62E3-4BD3-BE31-1D9939F2DF9A}" destId="{628450B8-7196-48BB-91BB-2604239CA865}" srcOrd="0" destOrd="0" presId="urn:microsoft.com/office/officeart/2005/8/layout/hierarchy5"/>
    <dgm:cxn modelId="{412C1DFC-9364-44F6-B9B2-5AFB3A8DC960}" srcId="{3D9457AC-D784-41A6-A26C-C37ECB3416EE}" destId="{9BC9085B-1C9A-40B4-8926-8A74028AEC15}" srcOrd="1" destOrd="0" parTransId="{A8E7C29E-A885-4F9E-965E-D18107980C9C}" sibTransId="{21A17504-BDC2-4F29-BFE4-C30977D05025}"/>
    <dgm:cxn modelId="{55A221E5-235F-482A-ADF7-B9E8445D1B06}" type="presOf" srcId="{A8E7C29E-A885-4F9E-965E-D18107980C9C}" destId="{152285AA-2A60-4EA3-8658-AA197EB0D713}" srcOrd="0" destOrd="0" presId="urn:microsoft.com/office/officeart/2005/8/layout/hierarchy5"/>
    <dgm:cxn modelId="{EBDC6AD1-23DA-4C09-825C-2392CEF6775E}" type="presOf" srcId="{C9535539-A660-423F-9B0B-B0D18C17ACB8}" destId="{6A40058B-58C5-4FAA-9102-AD638B98A356}" srcOrd="1" destOrd="0" presId="urn:microsoft.com/office/officeart/2005/8/layout/hierarchy5"/>
    <dgm:cxn modelId="{C1FBD6C2-7146-404B-9847-0FA169B2F36F}" srcId="{3D9457AC-D784-41A6-A26C-C37ECB3416EE}" destId="{88D10C19-8E91-4221-9578-BB5F6F5FD6A1}" srcOrd="7" destOrd="0" parTransId="{35619E1F-7C3B-4ACF-A8E5-D93A6B298150}" sibTransId="{67B25C38-6D80-4881-8317-2CF8E3105B92}"/>
    <dgm:cxn modelId="{EA26F8E1-2399-44D9-9E8E-13AEC42D61F2}" type="presOf" srcId="{0042CC36-0B3B-45E6-B47C-8356326BCC89}" destId="{BF35D337-B559-4B80-883C-FF00D30915DC}" srcOrd="1" destOrd="0" presId="urn:microsoft.com/office/officeart/2005/8/layout/hierarchy5"/>
    <dgm:cxn modelId="{754084F2-66D3-4D55-B2E6-B089642CAF6C}" type="presOf" srcId="{A8E7C29E-A885-4F9E-965E-D18107980C9C}" destId="{6EF90162-2C56-4B19-87E7-70FEBED3B2B9}" srcOrd="1" destOrd="0" presId="urn:microsoft.com/office/officeart/2005/8/layout/hierarchy5"/>
    <dgm:cxn modelId="{5D715FE6-5098-4CA0-B7F4-1E512CBF37C0}" type="presParOf" srcId="{F8366499-5005-45C5-A9AA-BD4243672327}" destId="{76B356A7-B1BB-4609-9AE9-FCE8A5D85F8F}" srcOrd="0" destOrd="0" presId="urn:microsoft.com/office/officeart/2005/8/layout/hierarchy5"/>
    <dgm:cxn modelId="{1240BDEB-B585-4D91-A106-B54981556A14}" type="presParOf" srcId="{76B356A7-B1BB-4609-9AE9-FCE8A5D85F8F}" destId="{3C4F9603-3D77-4B49-98BC-37DC5C9DC0C4}" srcOrd="0" destOrd="0" presId="urn:microsoft.com/office/officeart/2005/8/layout/hierarchy5"/>
    <dgm:cxn modelId="{3552181F-8430-494B-BFE3-F009E8C797AC}" type="presParOf" srcId="{76B356A7-B1BB-4609-9AE9-FCE8A5D85F8F}" destId="{5FB410D8-31A2-423C-8C0D-F896A378F33C}" srcOrd="1" destOrd="0" presId="urn:microsoft.com/office/officeart/2005/8/layout/hierarchy5"/>
    <dgm:cxn modelId="{DE7E9070-ABE2-45FC-8751-5647AF3ED801}" type="presParOf" srcId="{5FB410D8-31A2-423C-8C0D-F896A378F33C}" destId="{B42EC20B-53A9-4634-AA6E-D8E197356E8E}" srcOrd="0" destOrd="0" presId="urn:microsoft.com/office/officeart/2005/8/layout/hierarchy5"/>
    <dgm:cxn modelId="{6B10D5FA-4191-4875-A866-AB7888031CE3}" type="presParOf" srcId="{B42EC20B-53A9-4634-AA6E-D8E197356E8E}" destId="{0D3353F8-7C8C-4156-9F9F-8B23D6A96802}" srcOrd="0" destOrd="0" presId="urn:microsoft.com/office/officeart/2005/8/layout/hierarchy5"/>
    <dgm:cxn modelId="{AFF2A3E7-78E1-4384-912C-42776A482A5D}" type="presParOf" srcId="{B42EC20B-53A9-4634-AA6E-D8E197356E8E}" destId="{043903C8-A812-440D-B36A-82EEB619356D}" srcOrd="1" destOrd="0" presId="urn:microsoft.com/office/officeart/2005/8/layout/hierarchy5"/>
    <dgm:cxn modelId="{C55FDED1-EF28-477C-8817-071788E7A6E3}" type="presParOf" srcId="{043903C8-A812-440D-B36A-82EEB619356D}" destId="{C462DB21-3222-47BF-A353-80DAF536B8EE}" srcOrd="0" destOrd="0" presId="urn:microsoft.com/office/officeart/2005/8/layout/hierarchy5"/>
    <dgm:cxn modelId="{8E36CF59-F24D-4D98-8724-88720D56C3EE}" type="presParOf" srcId="{C462DB21-3222-47BF-A353-80DAF536B8EE}" destId="{B1EBFF1E-C836-4CC5-B599-16FF328420BE}" srcOrd="0" destOrd="0" presId="urn:microsoft.com/office/officeart/2005/8/layout/hierarchy5"/>
    <dgm:cxn modelId="{CE18E4F4-67CE-4CB8-A3E8-8B7AF4F6A3EB}" type="presParOf" srcId="{043903C8-A812-440D-B36A-82EEB619356D}" destId="{1A342164-7F5A-4207-ACB2-F421C5A11ADC}" srcOrd="1" destOrd="0" presId="urn:microsoft.com/office/officeart/2005/8/layout/hierarchy5"/>
    <dgm:cxn modelId="{4F41A8BE-4DC3-4115-9168-B99CCD0A45B3}" type="presParOf" srcId="{1A342164-7F5A-4207-ACB2-F421C5A11ADC}" destId="{628450B8-7196-48BB-91BB-2604239CA865}" srcOrd="0" destOrd="0" presId="urn:microsoft.com/office/officeart/2005/8/layout/hierarchy5"/>
    <dgm:cxn modelId="{EFC96543-5BDF-41B7-8643-546E0416A17E}" type="presParOf" srcId="{1A342164-7F5A-4207-ACB2-F421C5A11ADC}" destId="{C81FA6CE-DC4C-4BB0-92BE-068FF2C81A06}" srcOrd="1" destOrd="0" presId="urn:microsoft.com/office/officeart/2005/8/layout/hierarchy5"/>
    <dgm:cxn modelId="{E1B6F6BD-3BBF-4E92-B3D5-133F310D985C}" type="presParOf" srcId="{043903C8-A812-440D-B36A-82EEB619356D}" destId="{152285AA-2A60-4EA3-8658-AA197EB0D713}" srcOrd="2" destOrd="0" presId="urn:microsoft.com/office/officeart/2005/8/layout/hierarchy5"/>
    <dgm:cxn modelId="{FB249B11-BFD2-4672-8F8A-5391506123C1}" type="presParOf" srcId="{152285AA-2A60-4EA3-8658-AA197EB0D713}" destId="{6EF90162-2C56-4B19-87E7-70FEBED3B2B9}" srcOrd="0" destOrd="0" presId="urn:microsoft.com/office/officeart/2005/8/layout/hierarchy5"/>
    <dgm:cxn modelId="{5F907B49-64DD-4D63-82D9-211880871B4B}" type="presParOf" srcId="{043903C8-A812-440D-B36A-82EEB619356D}" destId="{2A7D89C2-3243-437E-9CE0-01868733C19B}" srcOrd="3" destOrd="0" presId="urn:microsoft.com/office/officeart/2005/8/layout/hierarchy5"/>
    <dgm:cxn modelId="{C12CC26B-451D-43FA-ACA6-15B96204BA6A}" type="presParOf" srcId="{2A7D89C2-3243-437E-9CE0-01868733C19B}" destId="{7E18984A-1DA8-4839-A6F6-35BAE8AAFBC5}" srcOrd="0" destOrd="0" presId="urn:microsoft.com/office/officeart/2005/8/layout/hierarchy5"/>
    <dgm:cxn modelId="{F576E1D7-136D-4A4F-A0EC-E3078A4B6602}" type="presParOf" srcId="{2A7D89C2-3243-437E-9CE0-01868733C19B}" destId="{5956F59F-232C-4DE1-852A-7A48C6143812}" srcOrd="1" destOrd="0" presId="urn:microsoft.com/office/officeart/2005/8/layout/hierarchy5"/>
    <dgm:cxn modelId="{64A1D4B0-44FD-446D-8760-3DF98B0B1B79}" type="presParOf" srcId="{043903C8-A812-440D-B36A-82EEB619356D}" destId="{C6653B41-E287-4403-A1BD-049D21FD1305}" srcOrd="4" destOrd="0" presId="urn:microsoft.com/office/officeart/2005/8/layout/hierarchy5"/>
    <dgm:cxn modelId="{39BDAD54-CD1B-443C-A539-58F9391DEC4E}" type="presParOf" srcId="{C6653B41-E287-4403-A1BD-049D21FD1305}" destId="{BF35D337-B559-4B80-883C-FF00D30915DC}" srcOrd="0" destOrd="0" presId="urn:microsoft.com/office/officeart/2005/8/layout/hierarchy5"/>
    <dgm:cxn modelId="{389AC688-4D12-41F8-952D-A90A6B0B236E}" type="presParOf" srcId="{043903C8-A812-440D-B36A-82EEB619356D}" destId="{0F8420D3-C30B-493A-9781-7287CBA01290}" srcOrd="5" destOrd="0" presId="urn:microsoft.com/office/officeart/2005/8/layout/hierarchy5"/>
    <dgm:cxn modelId="{7F1B67A9-AD41-4DA0-B31D-90C456F352E1}" type="presParOf" srcId="{0F8420D3-C30B-493A-9781-7287CBA01290}" destId="{8C3FB3AB-4922-4F12-AC02-BEF37EE97EA9}" srcOrd="0" destOrd="0" presId="urn:microsoft.com/office/officeart/2005/8/layout/hierarchy5"/>
    <dgm:cxn modelId="{AFF48DA0-CEF7-4F7C-BF78-A6AD4BC99DAD}" type="presParOf" srcId="{0F8420D3-C30B-493A-9781-7287CBA01290}" destId="{D8449F15-213B-43C3-9688-A458524DB20E}" srcOrd="1" destOrd="0" presId="urn:microsoft.com/office/officeart/2005/8/layout/hierarchy5"/>
    <dgm:cxn modelId="{45A1E6A3-08F7-4FC4-86D8-E22B5158775C}" type="presParOf" srcId="{043903C8-A812-440D-B36A-82EEB619356D}" destId="{F3C7ED7F-59D3-48EF-A46F-FB9A7A874078}" srcOrd="6" destOrd="0" presId="urn:microsoft.com/office/officeart/2005/8/layout/hierarchy5"/>
    <dgm:cxn modelId="{D47BFD13-6E01-49FC-AC13-EACFDD116890}" type="presParOf" srcId="{F3C7ED7F-59D3-48EF-A46F-FB9A7A874078}" destId="{08F1D1BE-14D8-46EF-AD02-8545A7A8DD07}" srcOrd="0" destOrd="0" presId="urn:microsoft.com/office/officeart/2005/8/layout/hierarchy5"/>
    <dgm:cxn modelId="{A19C5EB9-0C4B-4BDF-9711-DADA2406CA8E}" type="presParOf" srcId="{043903C8-A812-440D-B36A-82EEB619356D}" destId="{71249878-8B44-456C-B852-BAB36384BC08}" srcOrd="7" destOrd="0" presId="urn:microsoft.com/office/officeart/2005/8/layout/hierarchy5"/>
    <dgm:cxn modelId="{21D3336B-E221-4302-96D9-40696ABD0DA6}" type="presParOf" srcId="{71249878-8B44-456C-B852-BAB36384BC08}" destId="{0C6C3250-0C0C-4BEE-B1ED-D0D28EFC77FA}" srcOrd="0" destOrd="0" presId="urn:microsoft.com/office/officeart/2005/8/layout/hierarchy5"/>
    <dgm:cxn modelId="{10592FD6-A611-4294-9270-052F358920F3}" type="presParOf" srcId="{71249878-8B44-456C-B852-BAB36384BC08}" destId="{D0B8AE9D-354D-4850-8B38-A7AC7E3D6B15}" srcOrd="1" destOrd="0" presId="urn:microsoft.com/office/officeart/2005/8/layout/hierarchy5"/>
    <dgm:cxn modelId="{6E222D32-6047-4F07-9938-FA7FD506D9CD}" type="presParOf" srcId="{043903C8-A812-440D-B36A-82EEB619356D}" destId="{CEE27E89-1713-4420-B914-3CD6D23D0887}" srcOrd="8" destOrd="0" presId="urn:microsoft.com/office/officeart/2005/8/layout/hierarchy5"/>
    <dgm:cxn modelId="{5B583B56-8D64-48BD-A9D8-B54392EC5831}" type="presParOf" srcId="{CEE27E89-1713-4420-B914-3CD6D23D0887}" destId="{6A40058B-58C5-4FAA-9102-AD638B98A356}" srcOrd="0" destOrd="0" presId="urn:microsoft.com/office/officeart/2005/8/layout/hierarchy5"/>
    <dgm:cxn modelId="{CE85D0F6-903F-4D8D-AD1B-76BAE6B45D65}" type="presParOf" srcId="{043903C8-A812-440D-B36A-82EEB619356D}" destId="{FBC59AB3-FDF1-4D84-A240-2AF3B852ACB5}" srcOrd="9" destOrd="0" presId="urn:microsoft.com/office/officeart/2005/8/layout/hierarchy5"/>
    <dgm:cxn modelId="{B9E5CF53-D531-4ED5-B536-C71C8E7C0C57}" type="presParOf" srcId="{FBC59AB3-FDF1-4D84-A240-2AF3B852ACB5}" destId="{D4B15CAE-6F5D-4E49-900A-6A562AC45252}" srcOrd="0" destOrd="0" presId="urn:microsoft.com/office/officeart/2005/8/layout/hierarchy5"/>
    <dgm:cxn modelId="{4815EA44-45C9-454A-9771-6109B97A0615}" type="presParOf" srcId="{FBC59AB3-FDF1-4D84-A240-2AF3B852ACB5}" destId="{6A821A01-5CD5-46E0-9C58-8DD3C4954DF9}" srcOrd="1" destOrd="0" presId="urn:microsoft.com/office/officeart/2005/8/layout/hierarchy5"/>
    <dgm:cxn modelId="{F6CB7E2B-00F8-4494-85EA-94ECFA8122B3}" type="presParOf" srcId="{043903C8-A812-440D-B36A-82EEB619356D}" destId="{0CCBB766-878E-4BFF-9584-505645B38486}" srcOrd="10" destOrd="0" presId="urn:microsoft.com/office/officeart/2005/8/layout/hierarchy5"/>
    <dgm:cxn modelId="{A21BFA0C-C5AA-4BC7-BBC3-6E547C2A0573}" type="presParOf" srcId="{0CCBB766-878E-4BFF-9584-505645B38486}" destId="{B1D301D6-A52F-439B-93EC-7C4837829872}" srcOrd="0" destOrd="0" presId="urn:microsoft.com/office/officeart/2005/8/layout/hierarchy5"/>
    <dgm:cxn modelId="{6D89637A-6761-4351-91AA-041B67A94923}" type="presParOf" srcId="{043903C8-A812-440D-B36A-82EEB619356D}" destId="{593336AE-BBAB-4E39-A000-448F912FF0E0}" srcOrd="11" destOrd="0" presId="urn:microsoft.com/office/officeart/2005/8/layout/hierarchy5"/>
    <dgm:cxn modelId="{7D8710E5-4B33-4CA9-A7F5-E35C0C157CA3}" type="presParOf" srcId="{593336AE-BBAB-4E39-A000-448F912FF0E0}" destId="{DB10FA83-6646-4FA4-94E9-A29B10551E78}" srcOrd="0" destOrd="0" presId="urn:microsoft.com/office/officeart/2005/8/layout/hierarchy5"/>
    <dgm:cxn modelId="{86CB7D9D-F9B1-4C77-90D0-952C24F244D7}" type="presParOf" srcId="{593336AE-BBAB-4E39-A000-448F912FF0E0}" destId="{0363972D-8FFB-4D9E-BE5F-613063D0AAF6}" srcOrd="1" destOrd="0" presId="urn:microsoft.com/office/officeart/2005/8/layout/hierarchy5"/>
    <dgm:cxn modelId="{3BE43633-2EF7-4B54-8887-BFC7ABD5DBE0}" type="presParOf" srcId="{043903C8-A812-440D-B36A-82EEB619356D}" destId="{8AA84F07-D158-4CD4-9EB3-436586F25EC3}" srcOrd="12" destOrd="0" presId="urn:microsoft.com/office/officeart/2005/8/layout/hierarchy5"/>
    <dgm:cxn modelId="{B5ECB7F6-F2AD-44FC-9FD3-B27F28971E19}" type="presParOf" srcId="{8AA84F07-D158-4CD4-9EB3-436586F25EC3}" destId="{7CEDC539-2DE5-4000-846E-4D67828676AC}" srcOrd="0" destOrd="0" presId="urn:microsoft.com/office/officeart/2005/8/layout/hierarchy5"/>
    <dgm:cxn modelId="{4C7C8B11-6225-4496-8E79-F5F0AF732646}" type="presParOf" srcId="{043903C8-A812-440D-B36A-82EEB619356D}" destId="{B982E7A7-EF18-40D2-8834-51346D43443D}" srcOrd="13" destOrd="0" presId="urn:microsoft.com/office/officeart/2005/8/layout/hierarchy5"/>
    <dgm:cxn modelId="{4AE0CDA3-370E-4715-9452-17029B7901DD}" type="presParOf" srcId="{B982E7A7-EF18-40D2-8834-51346D43443D}" destId="{ABC921EE-97A4-4B28-B783-3D2B3FC7672F}" srcOrd="0" destOrd="0" presId="urn:microsoft.com/office/officeart/2005/8/layout/hierarchy5"/>
    <dgm:cxn modelId="{086F1FDD-531D-443B-8234-3B806D8EA8A6}" type="presParOf" srcId="{B982E7A7-EF18-40D2-8834-51346D43443D}" destId="{CC280229-C110-4DEA-B89C-A7E774668C80}" srcOrd="1" destOrd="0" presId="urn:microsoft.com/office/officeart/2005/8/layout/hierarchy5"/>
    <dgm:cxn modelId="{6762D3F3-8644-4668-9F89-36DABB9A88B8}" type="presParOf" srcId="{043903C8-A812-440D-B36A-82EEB619356D}" destId="{97019783-D646-42BF-8EAA-0865EB598944}" srcOrd="14" destOrd="0" presId="urn:microsoft.com/office/officeart/2005/8/layout/hierarchy5"/>
    <dgm:cxn modelId="{AFD468F1-FC67-493D-94D4-80C22EAEE272}" type="presParOf" srcId="{97019783-D646-42BF-8EAA-0865EB598944}" destId="{C1981DE5-FB4B-462A-B08A-74C1AFDB409A}" srcOrd="0" destOrd="0" presId="urn:microsoft.com/office/officeart/2005/8/layout/hierarchy5"/>
    <dgm:cxn modelId="{D20E990E-2133-48E2-9EDE-B2DA0FEFC05B}" type="presParOf" srcId="{043903C8-A812-440D-B36A-82EEB619356D}" destId="{B1F5CB1C-E4C4-46EF-B211-06EEE60A6223}" srcOrd="15" destOrd="0" presId="urn:microsoft.com/office/officeart/2005/8/layout/hierarchy5"/>
    <dgm:cxn modelId="{8F02C5EB-AC66-417C-8164-9BC8EDC0A9C3}" type="presParOf" srcId="{B1F5CB1C-E4C4-46EF-B211-06EEE60A6223}" destId="{B7580BE9-BEC0-4ADF-93E2-13B3EAA1B576}" srcOrd="0" destOrd="0" presId="urn:microsoft.com/office/officeart/2005/8/layout/hierarchy5"/>
    <dgm:cxn modelId="{4E5E2254-3C03-44E8-AF7C-774CFA56CFA3}" type="presParOf" srcId="{B1F5CB1C-E4C4-46EF-B211-06EEE60A6223}" destId="{6D168E11-14D9-45BF-88E5-F51BC16CA2DE}" srcOrd="1" destOrd="0" presId="urn:microsoft.com/office/officeart/2005/8/layout/hierarchy5"/>
    <dgm:cxn modelId="{B0F6D3AA-7898-44DB-AC94-106278556299}" type="presParOf" srcId="{F8366499-5005-45C5-A9AA-BD4243672327}" destId="{EC13379E-9FC5-47D3-BDB2-987BEA55543B}" srcOrd="1" destOrd="0" presId="urn:microsoft.com/office/officeart/2005/8/layout/hierarchy5"/>
    <dgm:cxn modelId="{239C96CD-EF5E-4DFA-81CD-D525D999AB6D}" type="presParOf" srcId="{EC13379E-9FC5-47D3-BDB2-987BEA55543B}" destId="{15002ED8-0645-44DA-A3BE-61F6A2F88350}" srcOrd="0" destOrd="0" presId="urn:microsoft.com/office/officeart/2005/8/layout/hierarchy5"/>
    <dgm:cxn modelId="{6D30A5C9-2DF8-4804-A92E-FE5118FE4454}" type="presParOf" srcId="{15002ED8-0645-44DA-A3BE-61F6A2F88350}" destId="{4494A66C-DAF7-4F67-9B1D-A867FBC358F0}" srcOrd="0" destOrd="0" presId="urn:microsoft.com/office/officeart/2005/8/layout/hierarchy5"/>
    <dgm:cxn modelId="{82751951-715F-4248-B0E1-8EDBA7FE6C6D}" type="presParOf" srcId="{15002ED8-0645-44DA-A3BE-61F6A2F88350}" destId="{F4289CFE-85CD-4F89-888C-6A07E7841B7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8C90F-2742-4C86-9A08-709B08826084}" type="doc">
      <dgm:prSet loTypeId="urn:microsoft.com/office/officeart/2005/8/layout/hierarchy5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D9457AC-D784-41A6-A26C-C37ECB3416EE}">
      <dgm:prSet phldrT="[ข้อความ]" custT="1"/>
      <dgm:spPr>
        <a:solidFill>
          <a:srgbClr val="F5C2B9"/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งานพัฒนานักศึกษาและศิษย์เก่าสัมพันธ์</a:t>
          </a:r>
        </a:p>
        <a:p>
          <a:r>
            <a:rPr lang="th-TH" sz="36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6 หน่วย  6 คน </a:t>
          </a:r>
        </a:p>
      </dgm:t>
    </dgm:pt>
    <dgm:pt modelId="{900EF0A7-B14E-41F8-8420-B01927E69CA5}" type="parTrans" cxnId="{7ED16A2D-456E-418D-9810-42597D04DABD}">
      <dgm:prSet/>
      <dgm:spPr/>
      <dgm:t>
        <a:bodyPr/>
        <a:lstStyle/>
        <a:p>
          <a:endParaRPr lang="th-TH"/>
        </a:p>
      </dgm:t>
    </dgm:pt>
    <dgm:pt modelId="{86A60A90-CBF9-4570-B4C8-BF854CDA9123}" type="sibTrans" cxnId="{7ED16A2D-456E-418D-9810-42597D04DABD}">
      <dgm:prSet/>
      <dgm:spPr/>
      <dgm:t>
        <a:bodyPr/>
        <a:lstStyle/>
        <a:p>
          <a:endParaRPr lang="th-TH"/>
        </a:p>
      </dgm:t>
    </dgm:pt>
    <dgm:pt modelId="{50AA41F6-62E3-4BD3-BE31-1D9939F2DF9A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หน่วยธุรการและบริหารงานทั่วไป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4A20897-661D-4FA5-88F1-A29440334D67}" type="parTrans" cxnId="{98BB00ED-8F9A-4779-9B79-6BE783D8AE57}">
      <dgm:prSet/>
      <dgm:spPr/>
      <dgm:t>
        <a:bodyPr/>
        <a:lstStyle/>
        <a:p>
          <a:endParaRPr lang="th-TH"/>
        </a:p>
      </dgm:t>
    </dgm:pt>
    <dgm:pt modelId="{616DB5DC-7D2A-4D50-AA91-69F7A168D972}" type="sibTrans" cxnId="{98BB00ED-8F9A-4779-9B79-6BE783D8AE57}">
      <dgm:prSet/>
      <dgm:spPr/>
      <dgm:t>
        <a:bodyPr/>
        <a:lstStyle/>
        <a:p>
          <a:endParaRPr lang="th-TH"/>
        </a:p>
      </dgm:t>
    </dgm:pt>
    <dgm:pt modelId="{F7255228-D97C-459D-B290-7D2532618E7B}">
      <dgm:prSet phldrT="[ข้อความ]"/>
      <dgm:spPr/>
      <dgm:t>
        <a:bodyPr/>
        <a:lstStyle/>
        <a:p>
          <a:endParaRPr lang="th-TH" dirty="0"/>
        </a:p>
      </dgm:t>
    </dgm:pt>
    <dgm:pt modelId="{8757871C-EFB5-404D-901C-ADAB1973FEA4}" type="parTrans" cxnId="{836ED25E-A996-45D8-8DBA-CC3C76340665}">
      <dgm:prSet/>
      <dgm:spPr/>
      <dgm:t>
        <a:bodyPr/>
        <a:lstStyle/>
        <a:p>
          <a:endParaRPr lang="th-TH"/>
        </a:p>
      </dgm:t>
    </dgm:pt>
    <dgm:pt modelId="{3DC82D2B-DA02-4235-848A-6A3CF058121B}" type="sibTrans" cxnId="{836ED25E-A996-45D8-8DBA-CC3C76340665}">
      <dgm:prSet/>
      <dgm:spPr/>
      <dgm:t>
        <a:bodyPr/>
        <a:lstStyle/>
        <a:p>
          <a:endParaRPr lang="th-TH"/>
        </a:p>
      </dgm:t>
    </dgm:pt>
    <dgm:pt modelId="{9BC9085B-1C9A-40B4-8926-8A74028AEC15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หน่วยบริหารโครงการและกิจกรรมพิเศษ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8E7C29E-A885-4F9E-965E-D18107980C9C}" type="parTrans" cxnId="{412C1DFC-9364-44F6-B9B2-5AFB3A8DC960}">
      <dgm:prSet/>
      <dgm:spPr/>
      <dgm:t>
        <a:bodyPr/>
        <a:lstStyle/>
        <a:p>
          <a:endParaRPr lang="th-TH"/>
        </a:p>
      </dgm:t>
    </dgm:pt>
    <dgm:pt modelId="{21A17504-BDC2-4F29-BFE4-C30977D05025}" type="sibTrans" cxnId="{412C1DFC-9364-44F6-B9B2-5AFB3A8DC960}">
      <dgm:prSet/>
      <dgm:spPr/>
      <dgm:t>
        <a:bodyPr/>
        <a:lstStyle/>
        <a:p>
          <a:endParaRPr lang="th-TH"/>
        </a:p>
      </dgm:t>
    </dgm:pt>
    <dgm:pt modelId="{23293A39-6DCC-43A0-9803-A3D86B2673C5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หน่วยสารสนเทศ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042CC36-0B3B-45E6-B47C-8356326BCC89}" type="parTrans" cxnId="{4F260D1B-DDFE-4544-BCAF-FB5B1482FEF1}">
      <dgm:prSet/>
      <dgm:spPr/>
      <dgm:t>
        <a:bodyPr/>
        <a:lstStyle/>
        <a:p>
          <a:endParaRPr lang="th-TH"/>
        </a:p>
      </dgm:t>
    </dgm:pt>
    <dgm:pt modelId="{031C2C79-BB39-4703-9A33-4EF65D3B7142}" type="sibTrans" cxnId="{4F260D1B-DDFE-4544-BCAF-FB5B1482FEF1}">
      <dgm:prSet/>
      <dgm:spPr/>
      <dgm:t>
        <a:bodyPr/>
        <a:lstStyle/>
        <a:p>
          <a:endParaRPr lang="th-TH"/>
        </a:p>
      </dgm:t>
    </dgm:pt>
    <dgm:pt modelId="{484D0135-0FB2-4546-8A5E-5B364DD38062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หน่วยประชาสัมพันธ์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393E011-F3F7-4B69-8BF3-8A4EE6392871}" type="parTrans" cxnId="{AD4EA58D-550A-46E6-8032-89A97CB66904}">
      <dgm:prSet/>
      <dgm:spPr/>
      <dgm:t>
        <a:bodyPr/>
        <a:lstStyle/>
        <a:p>
          <a:endParaRPr lang="th-TH"/>
        </a:p>
      </dgm:t>
    </dgm:pt>
    <dgm:pt modelId="{B68C1B7A-13A5-45EF-A110-8436C87DFF0C}" type="sibTrans" cxnId="{AD4EA58D-550A-46E6-8032-89A97CB66904}">
      <dgm:prSet/>
      <dgm:spPr/>
      <dgm:t>
        <a:bodyPr/>
        <a:lstStyle/>
        <a:p>
          <a:endParaRPr lang="th-TH"/>
        </a:p>
      </dgm:t>
    </dgm:pt>
    <dgm:pt modelId="{850453FD-64F1-4E0C-9C75-9414F88B5399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หน่วยพัฒนา</a:t>
          </a:r>
          <a:r>
            <a:rPr lang="th-TH" sz="1800" b="1" dirty="0" err="1" smtClean="0">
              <a:latin typeface="TH Niramit AS" panose="02000506000000020004" pitchFamily="2" charset="-34"/>
              <a:cs typeface="TH Niramit AS" panose="02000506000000020004" pitchFamily="2" charset="-34"/>
            </a:rPr>
            <a:t>อัต</a:t>
          </a:r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ลักษณ์ลูกแม่โจ้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535539-A660-423F-9B0B-B0D18C17ACB8}" type="parTrans" cxnId="{A1C7F1C5-CFED-48F0-917F-C4BB2BD21C8D}">
      <dgm:prSet/>
      <dgm:spPr/>
      <dgm:t>
        <a:bodyPr/>
        <a:lstStyle/>
        <a:p>
          <a:endParaRPr lang="th-TH"/>
        </a:p>
      </dgm:t>
    </dgm:pt>
    <dgm:pt modelId="{654280E3-E079-4F31-9F88-8B08497D39F9}" type="sibTrans" cxnId="{A1C7F1C5-CFED-48F0-917F-C4BB2BD21C8D}">
      <dgm:prSet/>
      <dgm:spPr/>
      <dgm:t>
        <a:bodyPr/>
        <a:lstStyle/>
        <a:p>
          <a:endParaRPr lang="th-TH"/>
        </a:p>
      </dgm:t>
    </dgm:pt>
    <dgm:pt modelId="{6F82E3ED-B949-4C3D-96EA-B0C8618CB863}">
      <dgm:prSet phldrT="[ข้อความ]" custT="1"/>
      <dgm:spPr/>
      <dgm:t>
        <a:bodyPr/>
        <a:lstStyle/>
        <a:p>
          <a:r>
            <a: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หน่วยองค์กรนักศึกษาและเครือข่าย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A110155-51F5-4D2D-A07E-9ACC1B008DCF}" type="parTrans" cxnId="{418ADABE-1226-4822-BAAB-BF5F9F43D6A1}">
      <dgm:prSet/>
      <dgm:spPr/>
      <dgm:t>
        <a:bodyPr/>
        <a:lstStyle/>
        <a:p>
          <a:endParaRPr lang="th-TH"/>
        </a:p>
      </dgm:t>
    </dgm:pt>
    <dgm:pt modelId="{1D26780E-9850-4FBD-AC90-8AC96D4C61B5}" type="sibTrans" cxnId="{418ADABE-1226-4822-BAAB-BF5F9F43D6A1}">
      <dgm:prSet/>
      <dgm:spPr/>
      <dgm:t>
        <a:bodyPr/>
        <a:lstStyle/>
        <a:p>
          <a:endParaRPr lang="th-TH"/>
        </a:p>
      </dgm:t>
    </dgm:pt>
    <dgm:pt modelId="{F8366499-5005-45C5-A9AA-BD4243672327}" type="pres">
      <dgm:prSet presAssocID="{AC48C90F-2742-4C86-9A08-709B088260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6B356A7-B1BB-4609-9AE9-FCE8A5D85F8F}" type="pres">
      <dgm:prSet presAssocID="{AC48C90F-2742-4C86-9A08-709B08826084}" presName="hierFlow" presStyleCnt="0"/>
      <dgm:spPr/>
      <dgm:t>
        <a:bodyPr/>
        <a:lstStyle/>
        <a:p>
          <a:endParaRPr lang="th-TH"/>
        </a:p>
      </dgm:t>
    </dgm:pt>
    <dgm:pt modelId="{3C4F9603-3D77-4B49-98BC-37DC5C9DC0C4}" type="pres">
      <dgm:prSet presAssocID="{AC48C90F-2742-4C86-9A08-709B08826084}" presName="firstBuf" presStyleCnt="0"/>
      <dgm:spPr/>
      <dgm:t>
        <a:bodyPr/>
        <a:lstStyle/>
        <a:p>
          <a:endParaRPr lang="th-TH"/>
        </a:p>
      </dgm:t>
    </dgm:pt>
    <dgm:pt modelId="{5FB410D8-31A2-423C-8C0D-F896A378F33C}" type="pres">
      <dgm:prSet presAssocID="{AC48C90F-2742-4C86-9A08-709B0882608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42EC20B-53A9-4634-AA6E-D8E197356E8E}" type="pres">
      <dgm:prSet presAssocID="{3D9457AC-D784-41A6-A26C-C37ECB3416EE}" presName="Name17" presStyleCnt="0"/>
      <dgm:spPr/>
      <dgm:t>
        <a:bodyPr/>
        <a:lstStyle/>
        <a:p>
          <a:endParaRPr lang="th-TH"/>
        </a:p>
      </dgm:t>
    </dgm:pt>
    <dgm:pt modelId="{0D3353F8-7C8C-4156-9F9F-8B23D6A96802}" type="pres">
      <dgm:prSet presAssocID="{3D9457AC-D784-41A6-A26C-C37ECB3416EE}" presName="level1Shape" presStyleLbl="node0" presStyleIdx="0" presStyleCnt="1" custScaleX="949594" custScaleY="2000000" custLinFactX="-155494" custLinFactY="-100000" custLinFactNeighborX="-200000" custLinFactNeighborY="-15783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43903C8-A812-440D-B36A-82EEB619356D}" type="pres">
      <dgm:prSet presAssocID="{3D9457AC-D784-41A6-A26C-C37ECB3416EE}" presName="hierChild2" presStyleCnt="0"/>
      <dgm:spPr/>
      <dgm:t>
        <a:bodyPr/>
        <a:lstStyle/>
        <a:p>
          <a:endParaRPr lang="th-TH"/>
        </a:p>
      </dgm:t>
    </dgm:pt>
    <dgm:pt modelId="{C462DB21-3222-47BF-A353-80DAF536B8EE}" type="pres">
      <dgm:prSet presAssocID="{B4A20897-661D-4FA5-88F1-A29440334D67}" presName="Name25" presStyleLbl="parChTrans1D2" presStyleIdx="0" presStyleCnt="6"/>
      <dgm:spPr/>
      <dgm:t>
        <a:bodyPr/>
        <a:lstStyle/>
        <a:p>
          <a:endParaRPr lang="th-TH"/>
        </a:p>
      </dgm:t>
    </dgm:pt>
    <dgm:pt modelId="{B1EBFF1E-C836-4CC5-B599-16FF328420BE}" type="pres">
      <dgm:prSet presAssocID="{B4A20897-661D-4FA5-88F1-A29440334D67}" presName="connTx" presStyleLbl="parChTrans1D2" presStyleIdx="0" presStyleCnt="6"/>
      <dgm:spPr/>
      <dgm:t>
        <a:bodyPr/>
        <a:lstStyle/>
        <a:p>
          <a:endParaRPr lang="th-TH"/>
        </a:p>
      </dgm:t>
    </dgm:pt>
    <dgm:pt modelId="{1A342164-7F5A-4207-ACB2-F421C5A11ADC}" type="pres">
      <dgm:prSet presAssocID="{50AA41F6-62E3-4BD3-BE31-1D9939F2DF9A}" presName="Name30" presStyleCnt="0"/>
      <dgm:spPr/>
      <dgm:t>
        <a:bodyPr/>
        <a:lstStyle/>
        <a:p>
          <a:endParaRPr lang="th-TH"/>
        </a:p>
      </dgm:t>
    </dgm:pt>
    <dgm:pt modelId="{628450B8-7196-48BB-91BB-2604239CA865}" type="pres">
      <dgm:prSet presAssocID="{50AA41F6-62E3-4BD3-BE31-1D9939F2DF9A}" presName="level2Shape" presStyleLbl="node2" presStyleIdx="0" presStyleCnt="6" custScaleX="949305" custScaleY="336175" custLinFactX="100000" custLinFactY="-318542" custLinFactNeighborX="138619" custLinFactNeighborY="-400000"/>
      <dgm:spPr/>
      <dgm:t>
        <a:bodyPr/>
        <a:lstStyle/>
        <a:p>
          <a:endParaRPr lang="th-TH"/>
        </a:p>
      </dgm:t>
    </dgm:pt>
    <dgm:pt modelId="{C81FA6CE-DC4C-4BB0-92BE-068FF2C81A06}" type="pres">
      <dgm:prSet presAssocID="{50AA41F6-62E3-4BD3-BE31-1D9939F2DF9A}" presName="hierChild3" presStyleCnt="0"/>
      <dgm:spPr/>
      <dgm:t>
        <a:bodyPr/>
        <a:lstStyle/>
        <a:p>
          <a:endParaRPr lang="th-TH"/>
        </a:p>
      </dgm:t>
    </dgm:pt>
    <dgm:pt modelId="{152285AA-2A60-4EA3-8658-AA197EB0D713}" type="pres">
      <dgm:prSet presAssocID="{A8E7C29E-A885-4F9E-965E-D18107980C9C}" presName="Name25" presStyleLbl="parChTrans1D2" presStyleIdx="1" presStyleCnt="6"/>
      <dgm:spPr/>
      <dgm:t>
        <a:bodyPr/>
        <a:lstStyle/>
        <a:p>
          <a:endParaRPr lang="th-TH"/>
        </a:p>
      </dgm:t>
    </dgm:pt>
    <dgm:pt modelId="{6EF90162-2C56-4B19-87E7-70FEBED3B2B9}" type="pres">
      <dgm:prSet presAssocID="{A8E7C29E-A885-4F9E-965E-D18107980C9C}" presName="connTx" presStyleLbl="parChTrans1D2" presStyleIdx="1" presStyleCnt="6"/>
      <dgm:spPr/>
      <dgm:t>
        <a:bodyPr/>
        <a:lstStyle/>
        <a:p>
          <a:endParaRPr lang="th-TH"/>
        </a:p>
      </dgm:t>
    </dgm:pt>
    <dgm:pt modelId="{2A7D89C2-3243-437E-9CE0-01868733C19B}" type="pres">
      <dgm:prSet presAssocID="{9BC9085B-1C9A-40B4-8926-8A74028AEC15}" presName="Name30" presStyleCnt="0"/>
      <dgm:spPr/>
      <dgm:t>
        <a:bodyPr/>
        <a:lstStyle/>
        <a:p>
          <a:endParaRPr lang="th-TH"/>
        </a:p>
      </dgm:t>
    </dgm:pt>
    <dgm:pt modelId="{7E18984A-1DA8-4839-A6F6-35BAE8AAFBC5}" type="pres">
      <dgm:prSet presAssocID="{9BC9085B-1C9A-40B4-8926-8A74028AEC15}" presName="level2Shape" presStyleLbl="node2" presStyleIdx="1" presStyleCnt="6" custScaleX="949305" custScaleY="364862" custLinFactX="100000" custLinFactY="-284655" custLinFactNeighborX="138009" custLinFactNeighborY="-300000"/>
      <dgm:spPr/>
      <dgm:t>
        <a:bodyPr/>
        <a:lstStyle/>
        <a:p>
          <a:endParaRPr lang="th-TH"/>
        </a:p>
      </dgm:t>
    </dgm:pt>
    <dgm:pt modelId="{5956F59F-232C-4DE1-852A-7A48C6143812}" type="pres">
      <dgm:prSet presAssocID="{9BC9085B-1C9A-40B4-8926-8A74028AEC15}" presName="hierChild3" presStyleCnt="0"/>
      <dgm:spPr/>
      <dgm:t>
        <a:bodyPr/>
        <a:lstStyle/>
        <a:p>
          <a:endParaRPr lang="th-TH"/>
        </a:p>
      </dgm:t>
    </dgm:pt>
    <dgm:pt modelId="{C6653B41-E287-4403-A1BD-049D21FD1305}" type="pres">
      <dgm:prSet presAssocID="{0042CC36-0B3B-45E6-B47C-8356326BCC89}" presName="Name25" presStyleLbl="parChTrans1D2" presStyleIdx="2" presStyleCnt="6"/>
      <dgm:spPr/>
      <dgm:t>
        <a:bodyPr/>
        <a:lstStyle/>
        <a:p>
          <a:endParaRPr lang="th-TH"/>
        </a:p>
      </dgm:t>
    </dgm:pt>
    <dgm:pt modelId="{BF35D337-B559-4B80-883C-FF00D30915DC}" type="pres">
      <dgm:prSet presAssocID="{0042CC36-0B3B-45E6-B47C-8356326BCC89}" presName="connTx" presStyleLbl="parChTrans1D2" presStyleIdx="2" presStyleCnt="6"/>
      <dgm:spPr/>
      <dgm:t>
        <a:bodyPr/>
        <a:lstStyle/>
        <a:p>
          <a:endParaRPr lang="th-TH"/>
        </a:p>
      </dgm:t>
    </dgm:pt>
    <dgm:pt modelId="{0F8420D3-C30B-493A-9781-7287CBA01290}" type="pres">
      <dgm:prSet presAssocID="{23293A39-6DCC-43A0-9803-A3D86B2673C5}" presName="Name30" presStyleCnt="0"/>
      <dgm:spPr/>
      <dgm:t>
        <a:bodyPr/>
        <a:lstStyle/>
        <a:p>
          <a:endParaRPr lang="th-TH"/>
        </a:p>
      </dgm:t>
    </dgm:pt>
    <dgm:pt modelId="{8C3FB3AB-4922-4F12-AC02-BEF37EE97EA9}" type="pres">
      <dgm:prSet presAssocID="{23293A39-6DCC-43A0-9803-A3D86B2673C5}" presName="level2Shape" presStyleLbl="node2" presStyleIdx="2" presStyleCnt="6" custScaleX="920608" custScaleY="340607" custLinFactX="100000" custLinFactY="-200000" custLinFactNeighborX="154808" custLinFactNeighborY="-290302"/>
      <dgm:spPr/>
      <dgm:t>
        <a:bodyPr/>
        <a:lstStyle/>
        <a:p>
          <a:endParaRPr lang="th-TH"/>
        </a:p>
      </dgm:t>
    </dgm:pt>
    <dgm:pt modelId="{D8449F15-213B-43C3-9688-A458524DB20E}" type="pres">
      <dgm:prSet presAssocID="{23293A39-6DCC-43A0-9803-A3D86B2673C5}" presName="hierChild3" presStyleCnt="0"/>
      <dgm:spPr/>
      <dgm:t>
        <a:bodyPr/>
        <a:lstStyle/>
        <a:p>
          <a:endParaRPr lang="th-TH"/>
        </a:p>
      </dgm:t>
    </dgm:pt>
    <dgm:pt modelId="{F3C7ED7F-59D3-48EF-A46F-FB9A7A874078}" type="pres">
      <dgm:prSet presAssocID="{8393E011-F3F7-4B69-8BF3-8A4EE6392871}" presName="Name25" presStyleLbl="parChTrans1D2" presStyleIdx="3" presStyleCnt="6"/>
      <dgm:spPr/>
      <dgm:t>
        <a:bodyPr/>
        <a:lstStyle/>
        <a:p>
          <a:endParaRPr lang="th-TH"/>
        </a:p>
      </dgm:t>
    </dgm:pt>
    <dgm:pt modelId="{08F1D1BE-14D8-46EF-AD02-8545A7A8DD07}" type="pres">
      <dgm:prSet presAssocID="{8393E011-F3F7-4B69-8BF3-8A4EE6392871}" presName="connTx" presStyleLbl="parChTrans1D2" presStyleIdx="3" presStyleCnt="6"/>
      <dgm:spPr/>
      <dgm:t>
        <a:bodyPr/>
        <a:lstStyle/>
        <a:p>
          <a:endParaRPr lang="th-TH"/>
        </a:p>
      </dgm:t>
    </dgm:pt>
    <dgm:pt modelId="{71249878-8B44-456C-B852-BAB36384BC08}" type="pres">
      <dgm:prSet presAssocID="{484D0135-0FB2-4546-8A5E-5B364DD38062}" presName="Name30" presStyleCnt="0"/>
      <dgm:spPr/>
      <dgm:t>
        <a:bodyPr/>
        <a:lstStyle/>
        <a:p>
          <a:endParaRPr lang="th-TH"/>
        </a:p>
      </dgm:t>
    </dgm:pt>
    <dgm:pt modelId="{0C6C3250-0C0C-4BEE-B1ED-D0D28EFC77FA}" type="pres">
      <dgm:prSet presAssocID="{484D0135-0FB2-4546-8A5E-5B364DD38062}" presName="level2Shape" presStyleLbl="node2" presStyleIdx="3" presStyleCnt="6" custScaleX="914963" custScaleY="335594" custLinFactX="100000" custLinFactY="-140941" custLinFactNeighborX="158108" custLinFactNeighborY="-200000"/>
      <dgm:spPr/>
      <dgm:t>
        <a:bodyPr/>
        <a:lstStyle/>
        <a:p>
          <a:endParaRPr lang="th-TH"/>
        </a:p>
      </dgm:t>
    </dgm:pt>
    <dgm:pt modelId="{D0B8AE9D-354D-4850-8B38-A7AC7E3D6B15}" type="pres">
      <dgm:prSet presAssocID="{484D0135-0FB2-4546-8A5E-5B364DD38062}" presName="hierChild3" presStyleCnt="0"/>
      <dgm:spPr/>
      <dgm:t>
        <a:bodyPr/>
        <a:lstStyle/>
        <a:p>
          <a:endParaRPr lang="th-TH"/>
        </a:p>
      </dgm:t>
    </dgm:pt>
    <dgm:pt modelId="{CEE27E89-1713-4420-B914-3CD6D23D0887}" type="pres">
      <dgm:prSet presAssocID="{C9535539-A660-423F-9B0B-B0D18C17ACB8}" presName="Name25" presStyleLbl="parChTrans1D2" presStyleIdx="4" presStyleCnt="6"/>
      <dgm:spPr/>
      <dgm:t>
        <a:bodyPr/>
        <a:lstStyle/>
        <a:p>
          <a:endParaRPr lang="th-TH"/>
        </a:p>
      </dgm:t>
    </dgm:pt>
    <dgm:pt modelId="{6A40058B-58C5-4FAA-9102-AD638B98A356}" type="pres">
      <dgm:prSet presAssocID="{C9535539-A660-423F-9B0B-B0D18C17ACB8}" presName="connTx" presStyleLbl="parChTrans1D2" presStyleIdx="4" presStyleCnt="6"/>
      <dgm:spPr/>
      <dgm:t>
        <a:bodyPr/>
        <a:lstStyle/>
        <a:p>
          <a:endParaRPr lang="th-TH"/>
        </a:p>
      </dgm:t>
    </dgm:pt>
    <dgm:pt modelId="{FBC59AB3-FDF1-4D84-A240-2AF3B852ACB5}" type="pres">
      <dgm:prSet presAssocID="{850453FD-64F1-4E0C-9C75-9414F88B5399}" presName="Name30" presStyleCnt="0"/>
      <dgm:spPr/>
      <dgm:t>
        <a:bodyPr/>
        <a:lstStyle/>
        <a:p>
          <a:endParaRPr lang="th-TH"/>
        </a:p>
      </dgm:t>
    </dgm:pt>
    <dgm:pt modelId="{D4B15CAE-6F5D-4E49-900A-6A562AC45252}" type="pres">
      <dgm:prSet presAssocID="{850453FD-64F1-4E0C-9C75-9414F88B5399}" presName="level2Shape" presStyleLbl="node2" presStyleIdx="4" presStyleCnt="6" custScaleX="922018" custScaleY="380487" custLinFactX="100000" custLinFactY="-100000" custLinFactNeighborX="158108" custLinFactNeighborY="-136474"/>
      <dgm:spPr/>
      <dgm:t>
        <a:bodyPr/>
        <a:lstStyle/>
        <a:p>
          <a:endParaRPr lang="th-TH"/>
        </a:p>
      </dgm:t>
    </dgm:pt>
    <dgm:pt modelId="{6A821A01-5CD5-46E0-9C58-8DD3C4954DF9}" type="pres">
      <dgm:prSet presAssocID="{850453FD-64F1-4E0C-9C75-9414F88B5399}" presName="hierChild3" presStyleCnt="0"/>
      <dgm:spPr/>
      <dgm:t>
        <a:bodyPr/>
        <a:lstStyle/>
        <a:p>
          <a:endParaRPr lang="th-TH"/>
        </a:p>
      </dgm:t>
    </dgm:pt>
    <dgm:pt modelId="{0CCBB766-878E-4BFF-9584-505645B38486}" type="pres">
      <dgm:prSet presAssocID="{EA110155-51F5-4D2D-A07E-9ACC1B008DCF}" presName="Name25" presStyleLbl="parChTrans1D2" presStyleIdx="5" presStyleCnt="6"/>
      <dgm:spPr/>
      <dgm:t>
        <a:bodyPr/>
        <a:lstStyle/>
        <a:p>
          <a:endParaRPr lang="th-TH"/>
        </a:p>
      </dgm:t>
    </dgm:pt>
    <dgm:pt modelId="{B1D301D6-A52F-439B-93EC-7C4837829872}" type="pres">
      <dgm:prSet presAssocID="{EA110155-51F5-4D2D-A07E-9ACC1B008DCF}" presName="connTx" presStyleLbl="parChTrans1D2" presStyleIdx="5" presStyleCnt="6"/>
      <dgm:spPr/>
      <dgm:t>
        <a:bodyPr/>
        <a:lstStyle/>
        <a:p>
          <a:endParaRPr lang="th-TH"/>
        </a:p>
      </dgm:t>
    </dgm:pt>
    <dgm:pt modelId="{593336AE-BBAB-4E39-A000-448F912FF0E0}" type="pres">
      <dgm:prSet presAssocID="{6F82E3ED-B949-4C3D-96EA-B0C8618CB863}" presName="Name30" presStyleCnt="0"/>
      <dgm:spPr/>
      <dgm:t>
        <a:bodyPr/>
        <a:lstStyle/>
        <a:p>
          <a:endParaRPr lang="th-TH"/>
        </a:p>
      </dgm:t>
    </dgm:pt>
    <dgm:pt modelId="{DB10FA83-6646-4FA4-94E9-A29B10551E78}" type="pres">
      <dgm:prSet presAssocID="{6F82E3ED-B949-4C3D-96EA-B0C8618CB863}" presName="level2Shape" presStyleLbl="node2" presStyleIdx="5" presStyleCnt="6" custScaleX="924096" custScaleY="393814" custLinFactX="100000" custLinFactY="-10875" custLinFactNeighborX="158108" custLinFactNeighborY="-100000"/>
      <dgm:spPr/>
      <dgm:t>
        <a:bodyPr/>
        <a:lstStyle/>
        <a:p>
          <a:endParaRPr lang="th-TH"/>
        </a:p>
      </dgm:t>
    </dgm:pt>
    <dgm:pt modelId="{0363972D-8FFB-4D9E-BE5F-613063D0AAF6}" type="pres">
      <dgm:prSet presAssocID="{6F82E3ED-B949-4C3D-96EA-B0C8618CB863}" presName="hierChild3" presStyleCnt="0"/>
      <dgm:spPr/>
      <dgm:t>
        <a:bodyPr/>
        <a:lstStyle/>
        <a:p>
          <a:endParaRPr lang="th-TH"/>
        </a:p>
      </dgm:t>
    </dgm:pt>
    <dgm:pt modelId="{EC13379E-9FC5-47D3-BDB2-987BEA55543B}" type="pres">
      <dgm:prSet presAssocID="{AC48C90F-2742-4C86-9A08-709B08826084}" presName="bgShapesFlow" presStyleCnt="0"/>
      <dgm:spPr/>
      <dgm:t>
        <a:bodyPr/>
        <a:lstStyle/>
        <a:p>
          <a:endParaRPr lang="th-TH"/>
        </a:p>
      </dgm:t>
    </dgm:pt>
    <dgm:pt modelId="{15002ED8-0645-44DA-A3BE-61F6A2F88350}" type="pres">
      <dgm:prSet presAssocID="{F7255228-D97C-459D-B290-7D2532618E7B}" presName="rectComp" presStyleCnt="0"/>
      <dgm:spPr/>
      <dgm:t>
        <a:bodyPr/>
        <a:lstStyle/>
        <a:p>
          <a:endParaRPr lang="th-TH"/>
        </a:p>
      </dgm:t>
    </dgm:pt>
    <dgm:pt modelId="{4494A66C-DAF7-4F67-9B1D-A867FBC358F0}" type="pres">
      <dgm:prSet presAssocID="{F7255228-D97C-459D-B290-7D2532618E7B}" presName="bgRect" presStyleLbl="bgShp" presStyleIdx="0" presStyleCnt="1" custScaleX="1051262" custLinFactX="141925" custLinFactNeighborX="200000" custLinFactNeighborY="-3996"/>
      <dgm:spPr/>
      <dgm:t>
        <a:bodyPr/>
        <a:lstStyle/>
        <a:p>
          <a:endParaRPr lang="th-TH"/>
        </a:p>
      </dgm:t>
    </dgm:pt>
    <dgm:pt modelId="{F4289CFE-85CD-4F89-888C-6A07E7841B7C}" type="pres">
      <dgm:prSet presAssocID="{F7255228-D97C-459D-B290-7D2532618E7B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AF2A991-E1FA-4C72-A4A1-1806F013720D}" type="presOf" srcId="{B4A20897-661D-4FA5-88F1-A29440334D67}" destId="{C462DB21-3222-47BF-A353-80DAF536B8EE}" srcOrd="0" destOrd="0" presId="urn:microsoft.com/office/officeart/2005/8/layout/hierarchy5"/>
    <dgm:cxn modelId="{20E68CF2-1127-4122-8909-F6E02F172EB5}" type="presOf" srcId="{3D9457AC-D784-41A6-A26C-C37ECB3416EE}" destId="{0D3353F8-7C8C-4156-9F9F-8B23D6A96802}" srcOrd="0" destOrd="0" presId="urn:microsoft.com/office/officeart/2005/8/layout/hierarchy5"/>
    <dgm:cxn modelId="{412C1DFC-9364-44F6-B9B2-5AFB3A8DC960}" srcId="{3D9457AC-D784-41A6-A26C-C37ECB3416EE}" destId="{9BC9085B-1C9A-40B4-8926-8A74028AEC15}" srcOrd="1" destOrd="0" parTransId="{A8E7C29E-A885-4F9E-965E-D18107980C9C}" sibTransId="{21A17504-BDC2-4F29-BFE4-C30977D05025}"/>
    <dgm:cxn modelId="{EA26F8E1-2399-44D9-9E8E-13AEC42D61F2}" type="presOf" srcId="{0042CC36-0B3B-45E6-B47C-8356326BCC89}" destId="{BF35D337-B559-4B80-883C-FF00D30915DC}" srcOrd="1" destOrd="0" presId="urn:microsoft.com/office/officeart/2005/8/layout/hierarchy5"/>
    <dgm:cxn modelId="{836ED25E-A996-45D8-8DBA-CC3C76340665}" srcId="{AC48C90F-2742-4C86-9A08-709B08826084}" destId="{F7255228-D97C-459D-B290-7D2532618E7B}" srcOrd="1" destOrd="0" parTransId="{8757871C-EFB5-404D-901C-ADAB1973FEA4}" sibTransId="{3DC82D2B-DA02-4235-848A-6A3CF058121B}"/>
    <dgm:cxn modelId="{C1B8DFC6-032F-4308-8004-AF5691334CEB}" type="presOf" srcId="{F7255228-D97C-459D-B290-7D2532618E7B}" destId="{4494A66C-DAF7-4F67-9B1D-A867FBC358F0}" srcOrd="0" destOrd="0" presId="urn:microsoft.com/office/officeart/2005/8/layout/hierarchy5"/>
    <dgm:cxn modelId="{939DB048-0EBE-4E50-8BB1-660B87044C70}" type="presOf" srcId="{EA110155-51F5-4D2D-A07E-9ACC1B008DCF}" destId="{B1D301D6-A52F-439B-93EC-7C4837829872}" srcOrd="1" destOrd="0" presId="urn:microsoft.com/office/officeart/2005/8/layout/hierarchy5"/>
    <dgm:cxn modelId="{4E5CFA18-215B-4D24-9898-B53427C7E4C8}" type="presOf" srcId="{0042CC36-0B3B-45E6-B47C-8356326BCC89}" destId="{C6653B41-E287-4403-A1BD-049D21FD1305}" srcOrd="0" destOrd="0" presId="urn:microsoft.com/office/officeart/2005/8/layout/hierarchy5"/>
    <dgm:cxn modelId="{1272A616-1B71-472B-BE9D-33D36E797225}" type="presOf" srcId="{B4A20897-661D-4FA5-88F1-A29440334D67}" destId="{B1EBFF1E-C836-4CC5-B599-16FF328420BE}" srcOrd="1" destOrd="0" presId="urn:microsoft.com/office/officeart/2005/8/layout/hierarchy5"/>
    <dgm:cxn modelId="{01C1B4F2-AECB-4EC1-BC16-56B7C7661D17}" type="presOf" srcId="{8393E011-F3F7-4B69-8BF3-8A4EE6392871}" destId="{F3C7ED7F-59D3-48EF-A46F-FB9A7A874078}" srcOrd="0" destOrd="0" presId="urn:microsoft.com/office/officeart/2005/8/layout/hierarchy5"/>
    <dgm:cxn modelId="{4F260D1B-DDFE-4544-BCAF-FB5B1482FEF1}" srcId="{3D9457AC-D784-41A6-A26C-C37ECB3416EE}" destId="{23293A39-6DCC-43A0-9803-A3D86B2673C5}" srcOrd="2" destOrd="0" parTransId="{0042CC36-0B3B-45E6-B47C-8356326BCC89}" sibTransId="{031C2C79-BB39-4703-9A33-4EF65D3B7142}"/>
    <dgm:cxn modelId="{98BB00ED-8F9A-4779-9B79-6BE783D8AE57}" srcId="{3D9457AC-D784-41A6-A26C-C37ECB3416EE}" destId="{50AA41F6-62E3-4BD3-BE31-1D9939F2DF9A}" srcOrd="0" destOrd="0" parTransId="{B4A20897-661D-4FA5-88F1-A29440334D67}" sibTransId="{616DB5DC-7D2A-4D50-AA91-69F7A168D972}"/>
    <dgm:cxn modelId="{EBDC6AD1-23DA-4C09-825C-2392CEF6775E}" type="presOf" srcId="{C9535539-A660-423F-9B0B-B0D18C17ACB8}" destId="{6A40058B-58C5-4FAA-9102-AD638B98A356}" srcOrd="1" destOrd="0" presId="urn:microsoft.com/office/officeart/2005/8/layout/hierarchy5"/>
    <dgm:cxn modelId="{55A221E5-235F-482A-ADF7-B9E8445D1B06}" type="presOf" srcId="{A8E7C29E-A885-4F9E-965E-D18107980C9C}" destId="{152285AA-2A60-4EA3-8658-AA197EB0D713}" srcOrd="0" destOrd="0" presId="urn:microsoft.com/office/officeart/2005/8/layout/hierarchy5"/>
    <dgm:cxn modelId="{B29674B1-AF01-46FD-8006-2A1030563073}" type="presOf" srcId="{AC48C90F-2742-4C86-9A08-709B08826084}" destId="{F8366499-5005-45C5-A9AA-BD4243672327}" srcOrd="0" destOrd="0" presId="urn:microsoft.com/office/officeart/2005/8/layout/hierarchy5"/>
    <dgm:cxn modelId="{AD4EA58D-550A-46E6-8032-89A97CB66904}" srcId="{3D9457AC-D784-41A6-A26C-C37ECB3416EE}" destId="{484D0135-0FB2-4546-8A5E-5B364DD38062}" srcOrd="3" destOrd="0" parTransId="{8393E011-F3F7-4B69-8BF3-8A4EE6392871}" sibTransId="{B68C1B7A-13A5-45EF-A110-8436C87DFF0C}"/>
    <dgm:cxn modelId="{5E872F2C-6464-4694-B5D5-027FBBAF2AD4}" type="presOf" srcId="{6F82E3ED-B949-4C3D-96EA-B0C8618CB863}" destId="{DB10FA83-6646-4FA4-94E9-A29B10551E78}" srcOrd="0" destOrd="0" presId="urn:microsoft.com/office/officeart/2005/8/layout/hierarchy5"/>
    <dgm:cxn modelId="{7ED16A2D-456E-418D-9810-42597D04DABD}" srcId="{AC48C90F-2742-4C86-9A08-709B08826084}" destId="{3D9457AC-D784-41A6-A26C-C37ECB3416EE}" srcOrd="0" destOrd="0" parTransId="{900EF0A7-B14E-41F8-8420-B01927E69CA5}" sibTransId="{86A60A90-CBF9-4570-B4C8-BF854CDA9123}"/>
    <dgm:cxn modelId="{A0D68D67-67A1-4C04-BE95-CCFA5852054E}" type="presOf" srcId="{EA110155-51F5-4D2D-A07E-9ACC1B008DCF}" destId="{0CCBB766-878E-4BFF-9584-505645B38486}" srcOrd="0" destOrd="0" presId="urn:microsoft.com/office/officeart/2005/8/layout/hierarchy5"/>
    <dgm:cxn modelId="{418ADABE-1226-4822-BAAB-BF5F9F43D6A1}" srcId="{3D9457AC-D784-41A6-A26C-C37ECB3416EE}" destId="{6F82E3ED-B949-4C3D-96EA-B0C8618CB863}" srcOrd="5" destOrd="0" parTransId="{EA110155-51F5-4D2D-A07E-9ACC1B008DCF}" sibTransId="{1D26780E-9850-4FBD-AC90-8AC96D4C61B5}"/>
    <dgm:cxn modelId="{754084F2-66D3-4D55-B2E6-B089642CAF6C}" type="presOf" srcId="{A8E7C29E-A885-4F9E-965E-D18107980C9C}" destId="{6EF90162-2C56-4B19-87E7-70FEBED3B2B9}" srcOrd="1" destOrd="0" presId="urn:microsoft.com/office/officeart/2005/8/layout/hierarchy5"/>
    <dgm:cxn modelId="{A1C7F1C5-CFED-48F0-917F-C4BB2BD21C8D}" srcId="{3D9457AC-D784-41A6-A26C-C37ECB3416EE}" destId="{850453FD-64F1-4E0C-9C75-9414F88B5399}" srcOrd="4" destOrd="0" parTransId="{C9535539-A660-423F-9B0B-B0D18C17ACB8}" sibTransId="{654280E3-E079-4F31-9F88-8B08497D39F9}"/>
    <dgm:cxn modelId="{4AFCE4F9-ECA4-4089-BA87-F689A1D472D1}" type="presOf" srcId="{850453FD-64F1-4E0C-9C75-9414F88B5399}" destId="{D4B15CAE-6F5D-4E49-900A-6A562AC45252}" srcOrd="0" destOrd="0" presId="urn:microsoft.com/office/officeart/2005/8/layout/hierarchy5"/>
    <dgm:cxn modelId="{2808DF32-7C2B-4DEC-BBA0-8060B8238DCF}" type="presOf" srcId="{F7255228-D97C-459D-B290-7D2532618E7B}" destId="{F4289CFE-85CD-4F89-888C-6A07E7841B7C}" srcOrd="1" destOrd="0" presId="urn:microsoft.com/office/officeart/2005/8/layout/hierarchy5"/>
    <dgm:cxn modelId="{99F9B64E-B1A5-4AEA-8D0C-D7BB99CEC19F}" type="presOf" srcId="{C9535539-A660-423F-9B0B-B0D18C17ACB8}" destId="{CEE27E89-1713-4420-B914-3CD6D23D0887}" srcOrd="0" destOrd="0" presId="urn:microsoft.com/office/officeart/2005/8/layout/hierarchy5"/>
    <dgm:cxn modelId="{1C995008-230B-4113-BAE7-67EA29DF7A99}" type="presOf" srcId="{484D0135-0FB2-4546-8A5E-5B364DD38062}" destId="{0C6C3250-0C0C-4BEE-B1ED-D0D28EFC77FA}" srcOrd="0" destOrd="0" presId="urn:microsoft.com/office/officeart/2005/8/layout/hierarchy5"/>
    <dgm:cxn modelId="{D17720C4-8E0E-4150-B287-1ADFEB284B5C}" type="presOf" srcId="{50AA41F6-62E3-4BD3-BE31-1D9939F2DF9A}" destId="{628450B8-7196-48BB-91BB-2604239CA865}" srcOrd="0" destOrd="0" presId="urn:microsoft.com/office/officeart/2005/8/layout/hierarchy5"/>
    <dgm:cxn modelId="{9E23F166-9600-4811-84FB-899269BB0ECB}" type="presOf" srcId="{8393E011-F3F7-4B69-8BF3-8A4EE6392871}" destId="{08F1D1BE-14D8-46EF-AD02-8545A7A8DD07}" srcOrd="1" destOrd="0" presId="urn:microsoft.com/office/officeart/2005/8/layout/hierarchy5"/>
    <dgm:cxn modelId="{C25F013C-C7C9-4F64-91C4-3D8A8DFADFB8}" type="presOf" srcId="{23293A39-6DCC-43A0-9803-A3D86B2673C5}" destId="{8C3FB3AB-4922-4F12-AC02-BEF37EE97EA9}" srcOrd="0" destOrd="0" presId="urn:microsoft.com/office/officeart/2005/8/layout/hierarchy5"/>
    <dgm:cxn modelId="{136B8446-7384-4A79-BF20-504F2C3B1116}" type="presOf" srcId="{9BC9085B-1C9A-40B4-8926-8A74028AEC15}" destId="{7E18984A-1DA8-4839-A6F6-35BAE8AAFBC5}" srcOrd="0" destOrd="0" presId="urn:microsoft.com/office/officeart/2005/8/layout/hierarchy5"/>
    <dgm:cxn modelId="{5D715FE6-5098-4CA0-B7F4-1E512CBF37C0}" type="presParOf" srcId="{F8366499-5005-45C5-A9AA-BD4243672327}" destId="{76B356A7-B1BB-4609-9AE9-FCE8A5D85F8F}" srcOrd="0" destOrd="0" presId="urn:microsoft.com/office/officeart/2005/8/layout/hierarchy5"/>
    <dgm:cxn modelId="{1240BDEB-B585-4D91-A106-B54981556A14}" type="presParOf" srcId="{76B356A7-B1BB-4609-9AE9-FCE8A5D85F8F}" destId="{3C4F9603-3D77-4B49-98BC-37DC5C9DC0C4}" srcOrd="0" destOrd="0" presId="urn:microsoft.com/office/officeart/2005/8/layout/hierarchy5"/>
    <dgm:cxn modelId="{3552181F-8430-494B-BFE3-F009E8C797AC}" type="presParOf" srcId="{76B356A7-B1BB-4609-9AE9-FCE8A5D85F8F}" destId="{5FB410D8-31A2-423C-8C0D-F896A378F33C}" srcOrd="1" destOrd="0" presId="urn:microsoft.com/office/officeart/2005/8/layout/hierarchy5"/>
    <dgm:cxn modelId="{DE7E9070-ABE2-45FC-8751-5647AF3ED801}" type="presParOf" srcId="{5FB410D8-31A2-423C-8C0D-F896A378F33C}" destId="{B42EC20B-53A9-4634-AA6E-D8E197356E8E}" srcOrd="0" destOrd="0" presId="urn:microsoft.com/office/officeart/2005/8/layout/hierarchy5"/>
    <dgm:cxn modelId="{6B10D5FA-4191-4875-A866-AB7888031CE3}" type="presParOf" srcId="{B42EC20B-53A9-4634-AA6E-D8E197356E8E}" destId="{0D3353F8-7C8C-4156-9F9F-8B23D6A96802}" srcOrd="0" destOrd="0" presId="urn:microsoft.com/office/officeart/2005/8/layout/hierarchy5"/>
    <dgm:cxn modelId="{AFF2A3E7-78E1-4384-912C-42776A482A5D}" type="presParOf" srcId="{B42EC20B-53A9-4634-AA6E-D8E197356E8E}" destId="{043903C8-A812-440D-B36A-82EEB619356D}" srcOrd="1" destOrd="0" presId="urn:microsoft.com/office/officeart/2005/8/layout/hierarchy5"/>
    <dgm:cxn modelId="{C55FDED1-EF28-477C-8817-071788E7A6E3}" type="presParOf" srcId="{043903C8-A812-440D-B36A-82EEB619356D}" destId="{C462DB21-3222-47BF-A353-80DAF536B8EE}" srcOrd="0" destOrd="0" presId="urn:microsoft.com/office/officeart/2005/8/layout/hierarchy5"/>
    <dgm:cxn modelId="{8E36CF59-F24D-4D98-8724-88720D56C3EE}" type="presParOf" srcId="{C462DB21-3222-47BF-A353-80DAF536B8EE}" destId="{B1EBFF1E-C836-4CC5-B599-16FF328420BE}" srcOrd="0" destOrd="0" presId="urn:microsoft.com/office/officeart/2005/8/layout/hierarchy5"/>
    <dgm:cxn modelId="{CE18E4F4-67CE-4CB8-A3E8-8B7AF4F6A3EB}" type="presParOf" srcId="{043903C8-A812-440D-B36A-82EEB619356D}" destId="{1A342164-7F5A-4207-ACB2-F421C5A11ADC}" srcOrd="1" destOrd="0" presId="urn:microsoft.com/office/officeart/2005/8/layout/hierarchy5"/>
    <dgm:cxn modelId="{4F41A8BE-4DC3-4115-9168-B99CCD0A45B3}" type="presParOf" srcId="{1A342164-7F5A-4207-ACB2-F421C5A11ADC}" destId="{628450B8-7196-48BB-91BB-2604239CA865}" srcOrd="0" destOrd="0" presId="urn:microsoft.com/office/officeart/2005/8/layout/hierarchy5"/>
    <dgm:cxn modelId="{EFC96543-5BDF-41B7-8643-546E0416A17E}" type="presParOf" srcId="{1A342164-7F5A-4207-ACB2-F421C5A11ADC}" destId="{C81FA6CE-DC4C-4BB0-92BE-068FF2C81A06}" srcOrd="1" destOrd="0" presId="urn:microsoft.com/office/officeart/2005/8/layout/hierarchy5"/>
    <dgm:cxn modelId="{E1B6F6BD-3BBF-4E92-B3D5-133F310D985C}" type="presParOf" srcId="{043903C8-A812-440D-B36A-82EEB619356D}" destId="{152285AA-2A60-4EA3-8658-AA197EB0D713}" srcOrd="2" destOrd="0" presId="urn:microsoft.com/office/officeart/2005/8/layout/hierarchy5"/>
    <dgm:cxn modelId="{FB249B11-BFD2-4672-8F8A-5391506123C1}" type="presParOf" srcId="{152285AA-2A60-4EA3-8658-AA197EB0D713}" destId="{6EF90162-2C56-4B19-87E7-70FEBED3B2B9}" srcOrd="0" destOrd="0" presId="urn:microsoft.com/office/officeart/2005/8/layout/hierarchy5"/>
    <dgm:cxn modelId="{5F907B49-64DD-4D63-82D9-211880871B4B}" type="presParOf" srcId="{043903C8-A812-440D-B36A-82EEB619356D}" destId="{2A7D89C2-3243-437E-9CE0-01868733C19B}" srcOrd="3" destOrd="0" presId="urn:microsoft.com/office/officeart/2005/8/layout/hierarchy5"/>
    <dgm:cxn modelId="{C12CC26B-451D-43FA-ACA6-15B96204BA6A}" type="presParOf" srcId="{2A7D89C2-3243-437E-9CE0-01868733C19B}" destId="{7E18984A-1DA8-4839-A6F6-35BAE8AAFBC5}" srcOrd="0" destOrd="0" presId="urn:microsoft.com/office/officeart/2005/8/layout/hierarchy5"/>
    <dgm:cxn modelId="{F576E1D7-136D-4A4F-A0EC-E3078A4B6602}" type="presParOf" srcId="{2A7D89C2-3243-437E-9CE0-01868733C19B}" destId="{5956F59F-232C-4DE1-852A-7A48C6143812}" srcOrd="1" destOrd="0" presId="urn:microsoft.com/office/officeart/2005/8/layout/hierarchy5"/>
    <dgm:cxn modelId="{64A1D4B0-44FD-446D-8760-3DF98B0B1B79}" type="presParOf" srcId="{043903C8-A812-440D-B36A-82EEB619356D}" destId="{C6653B41-E287-4403-A1BD-049D21FD1305}" srcOrd="4" destOrd="0" presId="urn:microsoft.com/office/officeart/2005/8/layout/hierarchy5"/>
    <dgm:cxn modelId="{39BDAD54-CD1B-443C-A539-58F9391DEC4E}" type="presParOf" srcId="{C6653B41-E287-4403-A1BD-049D21FD1305}" destId="{BF35D337-B559-4B80-883C-FF00D30915DC}" srcOrd="0" destOrd="0" presId="urn:microsoft.com/office/officeart/2005/8/layout/hierarchy5"/>
    <dgm:cxn modelId="{389AC688-4D12-41F8-952D-A90A6B0B236E}" type="presParOf" srcId="{043903C8-A812-440D-B36A-82EEB619356D}" destId="{0F8420D3-C30B-493A-9781-7287CBA01290}" srcOrd="5" destOrd="0" presId="urn:microsoft.com/office/officeart/2005/8/layout/hierarchy5"/>
    <dgm:cxn modelId="{7F1B67A9-AD41-4DA0-B31D-90C456F352E1}" type="presParOf" srcId="{0F8420D3-C30B-493A-9781-7287CBA01290}" destId="{8C3FB3AB-4922-4F12-AC02-BEF37EE97EA9}" srcOrd="0" destOrd="0" presId="urn:microsoft.com/office/officeart/2005/8/layout/hierarchy5"/>
    <dgm:cxn modelId="{AFF48DA0-CEF7-4F7C-BF78-A6AD4BC99DAD}" type="presParOf" srcId="{0F8420D3-C30B-493A-9781-7287CBA01290}" destId="{D8449F15-213B-43C3-9688-A458524DB20E}" srcOrd="1" destOrd="0" presId="urn:microsoft.com/office/officeart/2005/8/layout/hierarchy5"/>
    <dgm:cxn modelId="{45A1E6A3-08F7-4FC4-86D8-E22B5158775C}" type="presParOf" srcId="{043903C8-A812-440D-B36A-82EEB619356D}" destId="{F3C7ED7F-59D3-48EF-A46F-FB9A7A874078}" srcOrd="6" destOrd="0" presId="urn:microsoft.com/office/officeart/2005/8/layout/hierarchy5"/>
    <dgm:cxn modelId="{D47BFD13-6E01-49FC-AC13-EACFDD116890}" type="presParOf" srcId="{F3C7ED7F-59D3-48EF-A46F-FB9A7A874078}" destId="{08F1D1BE-14D8-46EF-AD02-8545A7A8DD07}" srcOrd="0" destOrd="0" presId="urn:microsoft.com/office/officeart/2005/8/layout/hierarchy5"/>
    <dgm:cxn modelId="{A19C5EB9-0C4B-4BDF-9711-DADA2406CA8E}" type="presParOf" srcId="{043903C8-A812-440D-B36A-82EEB619356D}" destId="{71249878-8B44-456C-B852-BAB36384BC08}" srcOrd="7" destOrd="0" presId="urn:microsoft.com/office/officeart/2005/8/layout/hierarchy5"/>
    <dgm:cxn modelId="{21D3336B-E221-4302-96D9-40696ABD0DA6}" type="presParOf" srcId="{71249878-8B44-456C-B852-BAB36384BC08}" destId="{0C6C3250-0C0C-4BEE-B1ED-D0D28EFC77FA}" srcOrd="0" destOrd="0" presId="urn:microsoft.com/office/officeart/2005/8/layout/hierarchy5"/>
    <dgm:cxn modelId="{10592FD6-A611-4294-9270-052F358920F3}" type="presParOf" srcId="{71249878-8B44-456C-B852-BAB36384BC08}" destId="{D0B8AE9D-354D-4850-8B38-A7AC7E3D6B15}" srcOrd="1" destOrd="0" presId="urn:microsoft.com/office/officeart/2005/8/layout/hierarchy5"/>
    <dgm:cxn modelId="{6E222D32-6047-4F07-9938-FA7FD506D9CD}" type="presParOf" srcId="{043903C8-A812-440D-B36A-82EEB619356D}" destId="{CEE27E89-1713-4420-B914-3CD6D23D0887}" srcOrd="8" destOrd="0" presId="urn:microsoft.com/office/officeart/2005/8/layout/hierarchy5"/>
    <dgm:cxn modelId="{5B583B56-8D64-48BD-A9D8-B54392EC5831}" type="presParOf" srcId="{CEE27E89-1713-4420-B914-3CD6D23D0887}" destId="{6A40058B-58C5-4FAA-9102-AD638B98A356}" srcOrd="0" destOrd="0" presId="urn:microsoft.com/office/officeart/2005/8/layout/hierarchy5"/>
    <dgm:cxn modelId="{CE85D0F6-903F-4D8D-AD1B-76BAE6B45D65}" type="presParOf" srcId="{043903C8-A812-440D-B36A-82EEB619356D}" destId="{FBC59AB3-FDF1-4D84-A240-2AF3B852ACB5}" srcOrd="9" destOrd="0" presId="urn:microsoft.com/office/officeart/2005/8/layout/hierarchy5"/>
    <dgm:cxn modelId="{B9E5CF53-D531-4ED5-B536-C71C8E7C0C57}" type="presParOf" srcId="{FBC59AB3-FDF1-4D84-A240-2AF3B852ACB5}" destId="{D4B15CAE-6F5D-4E49-900A-6A562AC45252}" srcOrd="0" destOrd="0" presId="urn:microsoft.com/office/officeart/2005/8/layout/hierarchy5"/>
    <dgm:cxn modelId="{4815EA44-45C9-454A-9771-6109B97A0615}" type="presParOf" srcId="{FBC59AB3-FDF1-4D84-A240-2AF3B852ACB5}" destId="{6A821A01-5CD5-46E0-9C58-8DD3C4954DF9}" srcOrd="1" destOrd="0" presId="urn:microsoft.com/office/officeart/2005/8/layout/hierarchy5"/>
    <dgm:cxn modelId="{F6CB7E2B-00F8-4494-85EA-94ECFA8122B3}" type="presParOf" srcId="{043903C8-A812-440D-B36A-82EEB619356D}" destId="{0CCBB766-878E-4BFF-9584-505645B38486}" srcOrd="10" destOrd="0" presId="urn:microsoft.com/office/officeart/2005/8/layout/hierarchy5"/>
    <dgm:cxn modelId="{A21BFA0C-C5AA-4BC7-BBC3-6E547C2A0573}" type="presParOf" srcId="{0CCBB766-878E-4BFF-9584-505645B38486}" destId="{B1D301D6-A52F-439B-93EC-7C4837829872}" srcOrd="0" destOrd="0" presId="urn:microsoft.com/office/officeart/2005/8/layout/hierarchy5"/>
    <dgm:cxn modelId="{6D89637A-6761-4351-91AA-041B67A94923}" type="presParOf" srcId="{043903C8-A812-440D-B36A-82EEB619356D}" destId="{593336AE-BBAB-4E39-A000-448F912FF0E0}" srcOrd="11" destOrd="0" presId="urn:microsoft.com/office/officeart/2005/8/layout/hierarchy5"/>
    <dgm:cxn modelId="{7D8710E5-4B33-4CA9-A7F5-E35C0C157CA3}" type="presParOf" srcId="{593336AE-BBAB-4E39-A000-448F912FF0E0}" destId="{DB10FA83-6646-4FA4-94E9-A29B10551E78}" srcOrd="0" destOrd="0" presId="urn:microsoft.com/office/officeart/2005/8/layout/hierarchy5"/>
    <dgm:cxn modelId="{86CB7D9D-F9B1-4C77-90D0-952C24F244D7}" type="presParOf" srcId="{593336AE-BBAB-4E39-A000-448F912FF0E0}" destId="{0363972D-8FFB-4D9E-BE5F-613063D0AAF6}" srcOrd="1" destOrd="0" presId="urn:microsoft.com/office/officeart/2005/8/layout/hierarchy5"/>
    <dgm:cxn modelId="{B0F6D3AA-7898-44DB-AC94-106278556299}" type="presParOf" srcId="{F8366499-5005-45C5-A9AA-BD4243672327}" destId="{EC13379E-9FC5-47D3-BDB2-987BEA55543B}" srcOrd="1" destOrd="0" presId="urn:microsoft.com/office/officeart/2005/8/layout/hierarchy5"/>
    <dgm:cxn modelId="{239C96CD-EF5E-4DFA-81CD-D525D999AB6D}" type="presParOf" srcId="{EC13379E-9FC5-47D3-BDB2-987BEA55543B}" destId="{15002ED8-0645-44DA-A3BE-61F6A2F88350}" srcOrd="0" destOrd="0" presId="urn:microsoft.com/office/officeart/2005/8/layout/hierarchy5"/>
    <dgm:cxn modelId="{6D30A5C9-2DF8-4804-A92E-FE5118FE4454}" type="presParOf" srcId="{15002ED8-0645-44DA-A3BE-61F6A2F88350}" destId="{4494A66C-DAF7-4F67-9B1D-A867FBC358F0}" srcOrd="0" destOrd="0" presId="urn:microsoft.com/office/officeart/2005/8/layout/hierarchy5"/>
    <dgm:cxn modelId="{82751951-715F-4248-B0E1-8EDBA7FE6C6D}" type="presParOf" srcId="{15002ED8-0645-44DA-A3BE-61F6A2F88350}" destId="{F4289CFE-85CD-4F89-888C-6A07E7841B7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6D3B0-0455-43F7-95BE-6EE74865A26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6E068AE-29AB-4CAC-A958-DAAB809846BE}">
      <dgm:prSet phldrT="[ข้อความ]" custT="1"/>
      <dgm:spPr/>
      <dgm:t>
        <a:bodyPr/>
        <a:lstStyle/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นายพง</a:t>
          </a:r>
          <a:r>
            <a:rPr lang="th-TH" sz="2000" b="1" dirty="0" err="1" smtClean="0">
              <a:latin typeface="TH Niramit AS" panose="02000506000000020004" pitchFamily="2" charset="-34"/>
              <a:cs typeface="TH Niramit AS" panose="02000506000000020004" pitchFamily="2" charset="-34"/>
            </a:rPr>
            <a:t>ษ์</a:t>
          </a:r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พิพัฒน์ </a:t>
          </a:r>
        </a:p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 ราชจันทร์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99A823E-B298-49AF-83E1-BE46DCFE8618}" type="parTrans" cxnId="{58D0E939-5987-46AA-9130-81DA8729C3DD}">
      <dgm:prSet/>
      <dgm:spPr/>
      <dgm:t>
        <a:bodyPr/>
        <a:lstStyle/>
        <a:p>
          <a:endParaRPr lang="th-TH"/>
        </a:p>
      </dgm:t>
    </dgm:pt>
    <dgm:pt modelId="{781ABEC9-BAA1-4CE8-8B48-7104C4A9B6AD}" type="sibTrans" cxnId="{58D0E939-5987-46AA-9130-81DA8729C3DD}">
      <dgm:prSet/>
      <dgm:spPr/>
      <dgm:t>
        <a:bodyPr/>
        <a:lstStyle/>
        <a:p>
          <a:endParaRPr lang="th-TH"/>
        </a:p>
      </dgm:t>
    </dgm:pt>
    <dgm:pt modelId="{D4B9EBB9-781C-4110-ACB8-5A9B28614AAF}" type="asst">
      <dgm:prSet phldrT="[ข้อความ]" custT="1"/>
      <dgm:spPr/>
      <dgm:t>
        <a:bodyPr/>
        <a:lstStyle/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นายนพกิจ </a:t>
          </a:r>
        </a:p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แผ่พร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61B9CF7-36CC-496F-9CE5-071A39A60890}" type="parTrans" cxnId="{E5F2CAA8-F8F2-4BF3-A9DC-026DA11BB691}">
      <dgm:prSet/>
      <dgm:spPr/>
      <dgm:t>
        <a:bodyPr/>
        <a:lstStyle/>
        <a:p>
          <a:endParaRPr lang="th-TH"/>
        </a:p>
      </dgm:t>
    </dgm:pt>
    <dgm:pt modelId="{CF4BDF7A-CEEC-408B-99A5-D97150815CF8}" type="sibTrans" cxnId="{E5F2CAA8-F8F2-4BF3-A9DC-026DA11BB691}">
      <dgm:prSet/>
      <dgm:spPr/>
      <dgm:t>
        <a:bodyPr/>
        <a:lstStyle/>
        <a:p>
          <a:endParaRPr lang="th-TH"/>
        </a:p>
      </dgm:t>
    </dgm:pt>
    <dgm:pt modelId="{70164F2F-BE45-4A8F-8DFA-93A242A694D7}">
      <dgm:prSet phldrT="[ข้อความ]" custT="1"/>
      <dgm:spPr/>
      <dgm:t>
        <a:bodyPr/>
        <a:lstStyle/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นายณภัทร</a:t>
          </a:r>
        </a:p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แก่นสาร์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75D8B9D-F42A-4778-8301-B459A77C9857}" type="parTrans" cxnId="{4A551860-C9EE-44C3-930E-08DD24DACC15}">
      <dgm:prSet/>
      <dgm:spPr/>
      <dgm:t>
        <a:bodyPr/>
        <a:lstStyle/>
        <a:p>
          <a:endParaRPr lang="th-TH"/>
        </a:p>
      </dgm:t>
    </dgm:pt>
    <dgm:pt modelId="{83512A7D-3D3A-4299-A6F2-8F42895B70BD}" type="sibTrans" cxnId="{4A551860-C9EE-44C3-930E-08DD24DACC15}">
      <dgm:prSet/>
      <dgm:spPr/>
      <dgm:t>
        <a:bodyPr/>
        <a:lstStyle/>
        <a:p>
          <a:endParaRPr lang="th-TH"/>
        </a:p>
      </dgm:t>
    </dgm:pt>
    <dgm:pt modelId="{29A2A2BC-37C4-4DC9-A29A-8B21C4791744}">
      <dgm:prSet phldrT="[ข้อความ]" custT="1"/>
      <dgm:spPr/>
      <dgm:t>
        <a:bodyPr/>
        <a:lstStyle/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นส.กรรณิการ์ เลิศพฤกษ์พนา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516A2E8-E707-4134-ABFD-DD4AE4D3204B}" type="parTrans" cxnId="{E29A8989-75B9-47B6-A591-8342C63567B5}">
      <dgm:prSet/>
      <dgm:spPr/>
      <dgm:t>
        <a:bodyPr/>
        <a:lstStyle/>
        <a:p>
          <a:endParaRPr lang="th-TH"/>
        </a:p>
      </dgm:t>
    </dgm:pt>
    <dgm:pt modelId="{B406F224-B796-4F78-A283-5E5A8B0838A5}" type="sibTrans" cxnId="{E29A8989-75B9-47B6-A591-8342C63567B5}">
      <dgm:prSet/>
      <dgm:spPr/>
      <dgm:t>
        <a:bodyPr/>
        <a:lstStyle/>
        <a:p>
          <a:endParaRPr lang="th-TH"/>
        </a:p>
      </dgm:t>
    </dgm:pt>
    <dgm:pt modelId="{4466EC57-27DA-4D81-8B97-4A5FADFEF486}">
      <dgm:prSet phldrT="[ข้อความ]" custT="1"/>
      <dgm:spPr/>
      <dgm:t>
        <a:bodyPr/>
        <a:lstStyle/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นส.ศิรินภา เทียมแก้ว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20BEC1D-BAB6-4619-A08B-46500A900902}" type="parTrans" cxnId="{2F5ABB27-1CD1-4BD6-8F20-7E4D09722DDE}">
      <dgm:prSet/>
      <dgm:spPr/>
      <dgm:t>
        <a:bodyPr/>
        <a:lstStyle/>
        <a:p>
          <a:endParaRPr lang="th-TH"/>
        </a:p>
      </dgm:t>
    </dgm:pt>
    <dgm:pt modelId="{327A72C3-4C5D-4529-9089-FD33C026792E}" type="sibTrans" cxnId="{2F5ABB27-1CD1-4BD6-8F20-7E4D09722DDE}">
      <dgm:prSet/>
      <dgm:spPr/>
      <dgm:t>
        <a:bodyPr/>
        <a:lstStyle/>
        <a:p>
          <a:endParaRPr lang="th-TH"/>
        </a:p>
      </dgm:t>
    </dgm:pt>
    <dgm:pt modelId="{CCD53E4F-8419-4B49-8CC1-19936E723633}">
      <dgm:prSet phldrT="[ข้อความ]" custT="1"/>
      <dgm:spPr/>
      <dgm:t>
        <a:bodyPr/>
        <a:lstStyle/>
        <a:p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นายพิชิตพง</a:t>
          </a:r>
          <a:r>
            <a:rPr lang="th-TH" sz="2000" b="1" dirty="0" err="1" smtClean="0">
              <a:latin typeface="TH Niramit AS" panose="02000506000000020004" pitchFamily="2" charset="-34"/>
              <a:cs typeface="TH Niramit AS" panose="02000506000000020004" pitchFamily="2" charset="-34"/>
            </a:rPr>
            <a:t>ษ์ไ</a:t>
          </a:r>
          <a:r>
            <a:rPr lang="th-TH" sz="2000" b="1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ชยโยชน์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1ABA7BC-1774-4E5F-815C-1DA461C24FC8}" type="parTrans" cxnId="{BBF4CDDC-A0BD-4359-9AB6-8CFBFC5D8B23}">
      <dgm:prSet/>
      <dgm:spPr/>
      <dgm:t>
        <a:bodyPr/>
        <a:lstStyle/>
        <a:p>
          <a:endParaRPr lang="th-TH"/>
        </a:p>
      </dgm:t>
    </dgm:pt>
    <dgm:pt modelId="{F822B26D-1186-4088-862C-42FCA26D27B0}" type="sibTrans" cxnId="{BBF4CDDC-A0BD-4359-9AB6-8CFBFC5D8B23}">
      <dgm:prSet/>
      <dgm:spPr/>
      <dgm:t>
        <a:bodyPr/>
        <a:lstStyle/>
        <a:p>
          <a:endParaRPr lang="th-TH"/>
        </a:p>
      </dgm:t>
    </dgm:pt>
    <dgm:pt modelId="{23CBA76E-2F0B-44F1-9EE3-D4EDA1D248D9}" type="pres">
      <dgm:prSet presAssocID="{9A36D3B0-0455-43F7-95BE-6EE74865A2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A1A5E008-74A8-42B2-9CAB-4ECC3EF0D34B}" type="pres">
      <dgm:prSet presAssocID="{C6E068AE-29AB-4CAC-A958-DAAB809846BE}" presName="hierRoot1" presStyleCnt="0"/>
      <dgm:spPr/>
    </dgm:pt>
    <dgm:pt modelId="{D6DA8C82-0394-463B-BA62-94092BD5F187}" type="pres">
      <dgm:prSet presAssocID="{C6E068AE-29AB-4CAC-A958-DAAB809846BE}" presName="composite" presStyleCnt="0"/>
      <dgm:spPr/>
    </dgm:pt>
    <dgm:pt modelId="{952B446F-5792-4BA9-B55F-400372B880D5}" type="pres">
      <dgm:prSet presAssocID="{C6E068AE-29AB-4CAC-A958-DAAB809846BE}" presName="background" presStyleLbl="node0" presStyleIdx="0" presStyleCnt="1"/>
      <dgm:spPr/>
    </dgm:pt>
    <dgm:pt modelId="{D576EC23-DBAB-4D9E-BA02-D7E60FA07DA3}" type="pres">
      <dgm:prSet presAssocID="{C6E068AE-29AB-4CAC-A958-DAAB809846BE}" presName="text" presStyleLbl="fgAcc0" presStyleIdx="0" presStyleCnt="1" custScaleX="13230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F68B744-820E-4306-A0A3-5D11F6E54905}" type="pres">
      <dgm:prSet presAssocID="{C6E068AE-29AB-4CAC-A958-DAAB809846BE}" presName="hierChild2" presStyleCnt="0"/>
      <dgm:spPr/>
    </dgm:pt>
    <dgm:pt modelId="{41FE3DF9-3605-43BF-91F2-0B5E179275D3}" type="pres">
      <dgm:prSet presAssocID="{061B9CF7-36CC-496F-9CE5-071A39A60890}" presName="Name10" presStyleLbl="parChTrans1D2" presStyleIdx="0" presStyleCnt="5"/>
      <dgm:spPr/>
      <dgm:t>
        <a:bodyPr/>
        <a:lstStyle/>
        <a:p>
          <a:endParaRPr lang="th-TH"/>
        </a:p>
      </dgm:t>
    </dgm:pt>
    <dgm:pt modelId="{F0899D56-D621-4919-BD02-267E3FC53C2C}" type="pres">
      <dgm:prSet presAssocID="{D4B9EBB9-781C-4110-ACB8-5A9B28614AAF}" presName="hierRoot2" presStyleCnt="0"/>
      <dgm:spPr/>
    </dgm:pt>
    <dgm:pt modelId="{0DF453EF-3F02-44EC-BA84-0A101ED98E49}" type="pres">
      <dgm:prSet presAssocID="{D4B9EBB9-781C-4110-ACB8-5A9B28614AAF}" presName="composite2" presStyleCnt="0"/>
      <dgm:spPr/>
    </dgm:pt>
    <dgm:pt modelId="{62DA2142-C0EE-4308-9E01-A38A510A3AB3}" type="pres">
      <dgm:prSet presAssocID="{D4B9EBB9-781C-4110-ACB8-5A9B28614AAF}" presName="background2" presStyleLbl="asst1" presStyleIdx="0" presStyleCnt="1"/>
      <dgm:spPr/>
    </dgm:pt>
    <dgm:pt modelId="{3DED42FD-1BF8-42BF-BE86-20AA7CD62337}" type="pres">
      <dgm:prSet presAssocID="{D4B9EBB9-781C-4110-ACB8-5A9B28614AA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6FC82CE-C4DD-42A4-A967-44A71E4DF7FA}" type="pres">
      <dgm:prSet presAssocID="{D4B9EBB9-781C-4110-ACB8-5A9B28614AAF}" presName="hierChild3" presStyleCnt="0"/>
      <dgm:spPr/>
    </dgm:pt>
    <dgm:pt modelId="{4C558C1D-0361-40D6-8142-56D2600A7740}" type="pres">
      <dgm:prSet presAssocID="{375D8B9D-F42A-4778-8301-B459A77C9857}" presName="Name10" presStyleLbl="parChTrans1D2" presStyleIdx="1" presStyleCnt="5"/>
      <dgm:spPr/>
      <dgm:t>
        <a:bodyPr/>
        <a:lstStyle/>
        <a:p>
          <a:endParaRPr lang="th-TH"/>
        </a:p>
      </dgm:t>
    </dgm:pt>
    <dgm:pt modelId="{D4AFAB26-1CA8-4818-AE26-F747229531D9}" type="pres">
      <dgm:prSet presAssocID="{70164F2F-BE45-4A8F-8DFA-93A242A694D7}" presName="hierRoot2" presStyleCnt="0"/>
      <dgm:spPr/>
    </dgm:pt>
    <dgm:pt modelId="{6DEA2492-440A-4C85-BE10-64E684F15A50}" type="pres">
      <dgm:prSet presAssocID="{70164F2F-BE45-4A8F-8DFA-93A242A694D7}" presName="composite2" presStyleCnt="0"/>
      <dgm:spPr/>
    </dgm:pt>
    <dgm:pt modelId="{F6B3ABCE-B145-4EC8-A0D1-D5CA824776AC}" type="pres">
      <dgm:prSet presAssocID="{70164F2F-BE45-4A8F-8DFA-93A242A694D7}" presName="background2" presStyleLbl="node2" presStyleIdx="0" presStyleCnt="4"/>
      <dgm:spPr/>
    </dgm:pt>
    <dgm:pt modelId="{B8D4CDFF-664A-4847-B9FD-2BA4EE0B1DD1}" type="pres">
      <dgm:prSet presAssocID="{70164F2F-BE45-4A8F-8DFA-93A242A694D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3295907-B2EA-4211-97F8-6CE9D6A4E992}" type="pres">
      <dgm:prSet presAssocID="{70164F2F-BE45-4A8F-8DFA-93A242A694D7}" presName="hierChild3" presStyleCnt="0"/>
      <dgm:spPr/>
    </dgm:pt>
    <dgm:pt modelId="{C8F9199D-0F9E-46E9-818D-E7FDB3CBB7CD}" type="pres">
      <dgm:prSet presAssocID="{F516A2E8-E707-4134-ABFD-DD4AE4D3204B}" presName="Name10" presStyleLbl="parChTrans1D2" presStyleIdx="2" presStyleCnt="5"/>
      <dgm:spPr/>
      <dgm:t>
        <a:bodyPr/>
        <a:lstStyle/>
        <a:p>
          <a:endParaRPr lang="th-TH"/>
        </a:p>
      </dgm:t>
    </dgm:pt>
    <dgm:pt modelId="{20D5D6DF-5433-4F24-967C-B4B8463F2B85}" type="pres">
      <dgm:prSet presAssocID="{29A2A2BC-37C4-4DC9-A29A-8B21C4791744}" presName="hierRoot2" presStyleCnt="0"/>
      <dgm:spPr/>
    </dgm:pt>
    <dgm:pt modelId="{62DB19A5-E95B-495A-AB3D-3C5A1F813A29}" type="pres">
      <dgm:prSet presAssocID="{29A2A2BC-37C4-4DC9-A29A-8B21C4791744}" presName="composite2" presStyleCnt="0"/>
      <dgm:spPr/>
    </dgm:pt>
    <dgm:pt modelId="{78ADBAB8-DA9C-474A-B0E1-E791230C8911}" type="pres">
      <dgm:prSet presAssocID="{29A2A2BC-37C4-4DC9-A29A-8B21C4791744}" presName="background2" presStyleLbl="node2" presStyleIdx="1" presStyleCnt="4"/>
      <dgm:spPr/>
    </dgm:pt>
    <dgm:pt modelId="{4C5B0D88-A18A-400B-8EA7-4FB451542338}" type="pres">
      <dgm:prSet presAssocID="{29A2A2BC-37C4-4DC9-A29A-8B21C4791744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2CA4769-AEB3-448A-ABE2-EC4C7F6DC21A}" type="pres">
      <dgm:prSet presAssocID="{29A2A2BC-37C4-4DC9-A29A-8B21C4791744}" presName="hierChild3" presStyleCnt="0"/>
      <dgm:spPr/>
    </dgm:pt>
    <dgm:pt modelId="{6CB1C141-1947-412E-B5ED-856D126A155D}" type="pres">
      <dgm:prSet presAssocID="{520BEC1D-BAB6-4619-A08B-46500A900902}" presName="Name10" presStyleLbl="parChTrans1D2" presStyleIdx="3" presStyleCnt="5"/>
      <dgm:spPr/>
      <dgm:t>
        <a:bodyPr/>
        <a:lstStyle/>
        <a:p>
          <a:endParaRPr lang="th-TH"/>
        </a:p>
      </dgm:t>
    </dgm:pt>
    <dgm:pt modelId="{3FFE9C25-CFDA-4F83-968A-AB549732D96F}" type="pres">
      <dgm:prSet presAssocID="{4466EC57-27DA-4D81-8B97-4A5FADFEF486}" presName="hierRoot2" presStyleCnt="0"/>
      <dgm:spPr/>
    </dgm:pt>
    <dgm:pt modelId="{D5141980-7A55-40F1-A3C2-AC33304D5FD1}" type="pres">
      <dgm:prSet presAssocID="{4466EC57-27DA-4D81-8B97-4A5FADFEF486}" presName="composite2" presStyleCnt="0"/>
      <dgm:spPr/>
    </dgm:pt>
    <dgm:pt modelId="{CFFE00DC-816D-4931-AC20-E15D56680C7B}" type="pres">
      <dgm:prSet presAssocID="{4466EC57-27DA-4D81-8B97-4A5FADFEF486}" presName="background2" presStyleLbl="node2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04519A4E-F82A-4BE6-9999-3196005E19DF}" type="pres">
      <dgm:prSet presAssocID="{4466EC57-27DA-4D81-8B97-4A5FADFEF486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F3C89FF-2A69-45C5-9E30-30299D33566B}" type="pres">
      <dgm:prSet presAssocID="{4466EC57-27DA-4D81-8B97-4A5FADFEF486}" presName="hierChild3" presStyleCnt="0"/>
      <dgm:spPr/>
    </dgm:pt>
    <dgm:pt modelId="{D38157C0-E385-4B03-B6DD-A8C2AB4C737A}" type="pres">
      <dgm:prSet presAssocID="{E1ABA7BC-1774-4E5F-815C-1DA461C24FC8}" presName="Name10" presStyleLbl="parChTrans1D2" presStyleIdx="4" presStyleCnt="5"/>
      <dgm:spPr/>
      <dgm:t>
        <a:bodyPr/>
        <a:lstStyle/>
        <a:p>
          <a:endParaRPr lang="th-TH"/>
        </a:p>
      </dgm:t>
    </dgm:pt>
    <dgm:pt modelId="{E569E98D-B512-4593-8A38-12CB199EEB69}" type="pres">
      <dgm:prSet presAssocID="{CCD53E4F-8419-4B49-8CC1-19936E723633}" presName="hierRoot2" presStyleCnt="0"/>
      <dgm:spPr/>
    </dgm:pt>
    <dgm:pt modelId="{76CE9647-BACF-4BD7-9304-C9B7072324FA}" type="pres">
      <dgm:prSet presAssocID="{CCD53E4F-8419-4B49-8CC1-19936E723633}" presName="composite2" presStyleCnt="0"/>
      <dgm:spPr/>
    </dgm:pt>
    <dgm:pt modelId="{E658725C-555A-45F6-94B2-9A3F3D8A90DE}" type="pres">
      <dgm:prSet presAssocID="{CCD53E4F-8419-4B49-8CC1-19936E723633}" presName="background2" presStyleLbl="node2" presStyleIdx="3" presStyleCnt="4"/>
      <dgm:spPr/>
    </dgm:pt>
    <dgm:pt modelId="{F94AE993-97B4-4EBE-A0EF-77AF7A548AE0}" type="pres">
      <dgm:prSet presAssocID="{CCD53E4F-8419-4B49-8CC1-19936E72363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DF63558-2848-450F-9AAE-874F1BEF8C79}" type="pres">
      <dgm:prSet presAssocID="{CCD53E4F-8419-4B49-8CC1-19936E723633}" presName="hierChild3" presStyleCnt="0"/>
      <dgm:spPr/>
    </dgm:pt>
  </dgm:ptLst>
  <dgm:cxnLst>
    <dgm:cxn modelId="{6DBC3FA6-CB20-4DA3-9255-932D29BC09CC}" type="presOf" srcId="{70164F2F-BE45-4A8F-8DFA-93A242A694D7}" destId="{B8D4CDFF-664A-4847-B9FD-2BA4EE0B1DD1}" srcOrd="0" destOrd="0" presId="urn:microsoft.com/office/officeart/2005/8/layout/hierarchy1"/>
    <dgm:cxn modelId="{37F8E5C4-A66C-4899-ABDC-10D2CC5C077B}" type="presOf" srcId="{375D8B9D-F42A-4778-8301-B459A77C9857}" destId="{4C558C1D-0361-40D6-8142-56D2600A7740}" srcOrd="0" destOrd="0" presId="urn:microsoft.com/office/officeart/2005/8/layout/hierarchy1"/>
    <dgm:cxn modelId="{14B887C0-6866-4E5C-8D7D-819C5C8582AD}" type="presOf" srcId="{29A2A2BC-37C4-4DC9-A29A-8B21C4791744}" destId="{4C5B0D88-A18A-400B-8EA7-4FB451542338}" srcOrd="0" destOrd="0" presId="urn:microsoft.com/office/officeart/2005/8/layout/hierarchy1"/>
    <dgm:cxn modelId="{4A551860-C9EE-44C3-930E-08DD24DACC15}" srcId="{C6E068AE-29AB-4CAC-A958-DAAB809846BE}" destId="{70164F2F-BE45-4A8F-8DFA-93A242A694D7}" srcOrd="1" destOrd="0" parTransId="{375D8B9D-F42A-4778-8301-B459A77C9857}" sibTransId="{83512A7D-3D3A-4299-A6F2-8F42895B70BD}"/>
    <dgm:cxn modelId="{E29A8989-75B9-47B6-A591-8342C63567B5}" srcId="{C6E068AE-29AB-4CAC-A958-DAAB809846BE}" destId="{29A2A2BC-37C4-4DC9-A29A-8B21C4791744}" srcOrd="2" destOrd="0" parTransId="{F516A2E8-E707-4134-ABFD-DD4AE4D3204B}" sibTransId="{B406F224-B796-4F78-A283-5E5A8B0838A5}"/>
    <dgm:cxn modelId="{78CCE16A-5FCD-4F1E-A0BC-BAF9FAA22FA1}" type="presOf" srcId="{D4B9EBB9-781C-4110-ACB8-5A9B28614AAF}" destId="{3DED42FD-1BF8-42BF-BE86-20AA7CD62337}" srcOrd="0" destOrd="0" presId="urn:microsoft.com/office/officeart/2005/8/layout/hierarchy1"/>
    <dgm:cxn modelId="{2F5ABB27-1CD1-4BD6-8F20-7E4D09722DDE}" srcId="{C6E068AE-29AB-4CAC-A958-DAAB809846BE}" destId="{4466EC57-27DA-4D81-8B97-4A5FADFEF486}" srcOrd="3" destOrd="0" parTransId="{520BEC1D-BAB6-4619-A08B-46500A900902}" sibTransId="{327A72C3-4C5D-4529-9089-FD33C026792E}"/>
    <dgm:cxn modelId="{400B7AAB-BBF7-403D-8C78-E7A357050301}" type="presOf" srcId="{061B9CF7-36CC-496F-9CE5-071A39A60890}" destId="{41FE3DF9-3605-43BF-91F2-0B5E179275D3}" srcOrd="0" destOrd="0" presId="urn:microsoft.com/office/officeart/2005/8/layout/hierarchy1"/>
    <dgm:cxn modelId="{52A6A0EF-5DEB-46E9-8C6A-7C9CCF5BEE2A}" type="presOf" srcId="{CCD53E4F-8419-4B49-8CC1-19936E723633}" destId="{F94AE993-97B4-4EBE-A0EF-77AF7A548AE0}" srcOrd="0" destOrd="0" presId="urn:microsoft.com/office/officeart/2005/8/layout/hierarchy1"/>
    <dgm:cxn modelId="{BA2E5F72-61A4-4D45-9FFA-B3EB4FFCD20F}" type="presOf" srcId="{520BEC1D-BAB6-4619-A08B-46500A900902}" destId="{6CB1C141-1947-412E-B5ED-856D126A155D}" srcOrd="0" destOrd="0" presId="urn:microsoft.com/office/officeart/2005/8/layout/hierarchy1"/>
    <dgm:cxn modelId="{58D0E939-5987-46AA-9130-81DA8729C3DD}" srcId="{9A36D3B0-0455-43F7-95BE-6EE74865A26D}" destId="{C6E068AE-29AB-4CAC-A958-DAAB809846BE}" srcOrd="0" destOrd="0" parTransId="{F99A823E-B298-49AF-83E1-BE46DCFE8618}" sibTransId="{781ABEC9-BAA1-4CE8-8B48-7104C4A9B6AD}"/>
    <dgm:cxn modelId="{87E562D2-D32E-4634-97FD-9208D6935442}" type="presOf" srcId="{4466EC57-27DA-4D81-8B97-4A5FADFEF486}" destId="{04519A4E-F82A-4BE6-9999-3196005E19DF}" srcOrd="0" destOrd="0" presId="urn:microsoft.com/office/officeart/2005/8/layout/hierarchy1"/>
    <dgm:cxn modelId="{00C30752-AAE7-4815-BA2B-59E31A8F3BDB}" type="presOf" srcId="{9A36D3B0-0455-43F7-95BE-6EE74865A26D}" destId="{23CBA76E-2F0B-44F1-9EE3-D4EDA1D248D9}" srcOrd="0" destOrd="0" presId="urn:microsoft.com/office/officeart/2005/8/layout/hierarchy1"/>
    <dgm:cxn modelId="{A3353D91-2977-4503-A323-10ADCAEF3DF6}" type="presOf" srcId="{F516A2E8-E707-4134-ABFD-DD4AE4D3204B}" destId="{C8F9199D-0F9E-46E9-818D-E7FDB3CBB7CD}" srcOrd="0" destOrd="0" presId="urn:microsoft.com/office/officeart/2005/8/layout/hierarchy1"/>
    <dgm:cxn modelId="{BBF4CDDC-A0BD-4359-9AB6-8CFBFC5D8B23}" srcId="{C6E068AE-29AB-4CAC-A958-DAAB809846BE}" destId="{CCD53E4F-8419-4B49-8CC1-19936E723633}" srcOrd="4" destOrd="0" parTransId="{E1ABA7BC-1774-4E5F-815C-1DA461C24FC8}" sibTransId="{F822B26D-1186-4088-862C-42FCA26D27B0}"/>
    <dgm:cxn modelId="{472313EE-B47F-4884-95A0-18E2DD91A0D5}" type="presOf" srcId="{E1ABA7BC-1774-4E5F-815C-1DA461C24FC8}" destId="{D38157C0-E385-4B03-B6DD-A8C2AB4C737A}" srcOrd="0" destOrd="0" presId="urn:microsoft.com/office/officeart/2005/8/layout/hierarchy1"/>
    <dgm:cxn modelId="{6A4F5EF8-D7AB-4D55-BD38-4615D9753F15}" type="presOf" srcId="{C6E068AE-29AB-4CAC-A958-DAAB809846BE}" destId="{D576EC23-DBAB-4D9E-BA02-D7E60FA07DA3}" srcOrd="0" destOrd="0" presId="urn:microsoft.com/office/officeart/2005/8/layout/hierarchy1"/>
    <dgm:cxn modelId="{E5F2CAA8-F8F2-4BF3-A9DC-026DA11BB691}" srcId="{C6E068AE-29AB-4CAC-A958-DAAB809846BE}" destId="{D4B9EBB9-781C-4110-ACB8-5A9B28614AAF}" srcOrd="0" destOrd="0" parTransId="{061B9CF7-36CC-496F-9CE5-071A39A60890}" sibTransId="{CF4BDF7A-CEEC-408B-99A5-D97150815CF8}"/>
    <dgm:cxn modelId="{9783FF50-84BB-4A1D-A322-903E69287124}" type="presParOf" srcId="{23CBA76E-2F0B-44F1-9EE3-D4EDA1D248D9}" destId="{A1A5E008-74A8-42B2-9CAB-4ECC3EF0D34B}" srcOrd="0" destOrd="0" presId="urn:microsoft.com/office/officeart/2005/8/layout/hierarchy1"/>
    <dgm:cxn modelId="{D62F997E-03D6-4A07-A104-8F087D551D00}" type="presParOf" srcId="{A1A5E008-74A8-42B2-9CAB-4ECC3EF0D34B}" destId="{D6DA8C82-0394-463B-BA62-94092BD5F187}" srcOrd="0" destOrd="0" presId="urn:microsoft.com/office/officeart/2005/8/layout/hierarchy1"/>
    <dgm:cxn modelId="{7050C00E-8549-4AED-9383-A8F75132864B}" type="presParOf" srcId="{D6DA8C82-0394-463B-BA62-94092BD5F187}" destId="{952B446F-5792-4BA9-B55F-400372B880D5}" srcOrd="0" destOrd="0" presId="urn:microsoft.com/office/officeart/2005/8/layout/hierarchy1"/>
    <dgm:cxn modelId="{38D84661-B1AB-4E79-B1B8-1F104050EDB2}" type="presParOf" srcId="{D6DA8C82-0394-463B-BA62-94092BD5F187}" destId="{D576EC23-DBAB-4D9E-BA02-D7E60FA07DA3}" srcOrd="1" destOrd="0" presId="urn:microsoft.com/office/officeart/2005/8/layout/hierarchy1"/>
    <dgm:cxn modelId="{D04BE3B1-8B7F-4E9C-B0C5-9D3A18465CE2}" type="presParOf" srcId="{A1A5E008-74A8-42B2-9CAB-4ECC3EF0D34B}" destId="{7F68B744-820E-4306-A0A3-5D11F6E54905}" srcOrd="1" destOrd="0" presId="urn:microsoft.com/office/officeart/2005/8/layout/hierarchy1"/>
    <dgm:cxn modelId="{EE21F5E8-0959-4723-BCEF-190BE3E84F17}" type="presParOf" srcId="{7F68B744-820E-4306-A0A3-5D11F6E54905}" destId="{41FE3DF9-3605-43BF-91F2-0B5E179275D3}" srcOrd="0" destOrd="0" presId="urn:microsoft.com/office/officeart/2005/8/layout/hierarchy1"/>
    <dgm:cxn modelId="{A6E5AC4E-BB13-4A14-B5CB-2E09C88A499B}" type="presParOf" srcId="{7F68B744-820E-4306-A0A3-5D11F6E54905}" destId="{F0899D56-D621-4919-BD02-267E3FC53C2C}" srcOrd="1" destOrd="0" presId="urn:microsoft.com/office/officeart/2005/8/layout/hierarchy1"/>
    <dgm:cxn modelId="{3D35955A-46A2-4759-A36B-121156205785}" type="presParOf" srcId="{F0899D56-D621-4919-BD02-267E3FC53C2C}" destId="{0DF453EF-3F02-44EC-BA84-0A101ED98E49}" srcOrd="0" destOrd="0" presId="urn:microsoft.com/office/officeart/2005/8/layout/hierarchy1"/>
    <dgm:cxn modelId="{7BD8A0E4-84DC-4F8A-97D5-38E749704BD4}" type="presParOf" srcId="{0DF453EF-3F02-44EC-BA84-0A101ED98E49}" destId="{62DA2142-C0EE-4308-9E01-A38A510A3AB3}" srcOrd="0" destOrd="0" presId="urn:microsoft.com/office/officeart/2005/8/layout/hierarchy1"/>
    <dgm:cxn modelId="{BB9083C5-9A92-41D0-BC26-A6602C1A3C0C}" type="presParOf" srcId="{0DF453EF-3F02-44EC-BA84-0A101ED98E49}" destId="{3DED42FD-1BF8-42BF-BE86-20AA7CD62337}" srcOrd="1" destOrd="0" presId="urn:microsoft.com/office/officeart/2005/8/layout/hierarchy1"/>
    <dgm:cxn modelId="{8134E7A0-1B0E-4ECD-93EC-8512585470D7}" type="presParOf" srcId="{F0899D56-D621-4919-BD02-267E3FC53C2C}" destId="{A6FC82CE-C4DD-42A4-A967-44A71E4DF7FA}" srcOrd="1" destOrd="0" presId="urn:microsoft.com/office/officeart/2005/8/layout/hierarchy1"/>
    <dgm:cxn modelId="{94B9221D-1BC6-4EC9-9C7C-0FFF9690D78C}" type="presParOf" srcId="{7F68B744-820E-4306-A0A3-5D11F6E54905}" destId="{4C558C1D-0361-40D6-8142-56D2600A7740}" srcOrd="2" destOrd="0" presId="urn:microsoft.com/office/officeart/2005/8/layout/hierarchy1"/>
    <dgm:cxn modelId="{4CC21FE9-13FD-4630-9FD2-E2752B8C1A34}" type="presParOf" srcId="{7F68B744-820E-4306-A0A3-5D11F6E54905}" destId="{D4AFAB26-1CA8-4818-AE26-F747229531D9}" srcOrd="3" destOrd="0" presId="urn:microsoft.com/office/officeart/2005/8/layout/hierarchy1"/>
    <dgm:cxn modelId="{595A7C25-503A-4D3E-BDB1-65ED6EF6D7A8}" type="presParOf" srcId="{D4AFAB26-1CA8-4818-AE26-F747229531D9}" destId="{6DEA2492-440A-4C85-BE10-64E684F15A50}" srcOrd="0" destOrd="0" presId="urn:microsoft.com/office/officeart/2005/8/layout/hierarchy1"/>
    <dgm:cxn modelId="{634B4214-E56F-4851-99BF-40EA88014088}" type="presParOf" srcId="{6DEA2492-440A-4C85-BE10-64E684F15A50}" destId="{F6B3ABCE-B145-4EC8-A0D1-D5CA824776AC}" srcOrd="0" destOrd="0" presId="urn:microsoft.com/office/officeart/2005/8/layout/hierarchy1"/>
    <dgm:cxn modelId="{86ECA715-BF07-4F98-BA57-4405B062F7A0}" type="presParOf" srcId="{6DEA2492-440A-4C85-BE10-64E684F15A50}" destId="{B8D4CDFF-664A-4847-B9FD-2BA4EE0B1DD1}" srcOrd="1" destOrd="0" presId="urn:microsoft.com/office/officeart/2005/8/layout/hierarchy1"/>
    <dgm:cxn modelId="{45ECD50A-35FA-48B1-8C07-2C8A84D57805}" type="presParOf" srcId="{D4AFAB26-1CA8-4818-AE26-F747229531D9}" destId="{B3295907-B2EA-4211-97F8-6CE9D6A4E992}" srcOrd="1" destOrd="0" presId="urn:microsoft.com/office/officeart/2005/8/layout/hierarchy1"/>
    <dgm:cxn modelId="{299D8CA3-FD20-4505-998A-F185AE2E3ADF}" type="presParOf" srcId="{7F68B744-820E-4306-A0A3-5D11F6E54905}" destId="{C8F9199D-0F9E-46E9-818D-E7FDB3CBB7CD}" srcOrd="4" destOrd="0" presId="urn:microsoft.com/office/officeart/2005/8/layout/hierarchy1"/>
    <dgm:cxn modelId="{2EBA2903-F6D4-48C1-B3D3-B761573B4318}" type="presParOf" srcId="{7F68B744-820E-4306-A0A3-5D11F6E54905}" destId="{20D5D6DF-5433-4F24-967C-B4B8463F2B85}" srcOrd="5" destOrd="0" presId="urn:microsoft.com/office/officeart/2005/8/layout/hierarchy1"/>
    <dgm:cxn modelId="{D5425745-C76C-4334-88AF-77E63F14DBCA}" type="presParOf" srcId="{20D5D6DF-5433-4F24-967C-B4B8463F2B85}" destId="{62DB19A5-E95B-495A-AB3D-3C5A1F813A29}" srcOrd="0" destOrd="0" presId="urn:microsoft.com/office/officeart/2005/8/layout/hierarchy1"/>
    <dgm:cxn modelId="{ABD496F0-D39C-4CE5-9389-54FD73159572}" type="presParOf" srcId="{62DB19A5-E95B-495A-AB3D-3C5A1F813A29}" destId="{78ADBAB8-DA9C-474A-B0E1-E791230C8911}" srcOrd="0" destOrd="0" presId="urn:microsoft.com/office/officeart/2005/8/layout/hierarchy1"/>
    <dgm:cxn modelId="{E12F00A5-FAA1-42F4-BC9F-AAE6756C4DA4}" type="presParOf" srcId="{62DB19A5-E95B-495A-AB3D-3C5A1F813A29}" destId="{4C5B0D88-A18A-400B-8EA7-4FB451542338}" srcOrd="1" destOrd="0" presId="urn:microsoft.com/office/officeart/2005/8/layout/hierarchy1"/>
    <dgm:cxn modelId="{F2A3DF53-CD52-4938-890A-ACD91C6CCB97}" type="presParOf" srcId="{20D5D6DF-5433-4F24-967C-B4B8463F2B85}" destId="{72CA4769-AEB3-448A-ABE2-EC4C7F6DC21A}" srcOrd="1" destOrd="0" presId="urn:microsoft.com/office/officeart/2005/8/layout/hierarchy1"/>
    <dgm:cxn modelId="{4CF88B61-5CCD-4335-8867-84AB51017E38}" type="presParOf" srcId="{7F68B744-820E-4306-A0A3-5D11F6E54905}" destId="{6CB1C141-1947-412E-B5ED-856D126A155D}" srcOrd="6" destOrd="0" presId="urn:microsoft.com/office/officeart/2005/8/layout/hierarchy1"/>
    <dgm:cxn modelId="{6AB50DA0-E193-4B3F-8A5A-3D3D4076FB1D}" type="presParOf" srcId="{7F68B744-820E-4306-A0A3-5D11F6E54905}" destId="{3FFE9C25-CFDA-4F83-968A-AB549732D96F}" srcOrd="7" destOrd="0" presId="urn:microsoft.com/office/officeart/2005/8/layout/hierarchy1"/>
    <dgm:cxn modelId="{976B05C9-F673-4DF3-8259-2EDC3EAEEC16}" type="presParOf" srcId="{3FFE9C25-CFDA-4F83-968A-AB549732D96F}" destId="{D5141980-7A55-40F1-A3C2-AC33304D5FD1}" srcOrd="0" destOrd="0" presId="urn:microsoft.com/office/officeart/2005/8/layout/hierarchy1"/>
    <dgm:cxn modelId="{F179AF77-E604-4712-8834-A08C85267D4B}" type="presParOf" srcId="{D5141980-7A55-40F1-A3C2-AC33304D5FD1}" destId="{CFFE00DC-816D-4931-AC20-E15D56680C7B}" srcOrd="0" destOrd="0" presId="urn:microsoft.com/office/officeart/2005/8/layout/hierarchy1"/>
    <dgm:cxn modelId="{77F04CDF-82AC-4E0D-A4A0-D5139077063C}" type="presParOf" srcId="{D5141980-7A55-40F1-A3C2-AC33304D5FD1}" destId="{04519A4E-F82A-4BE6-9999-3196005E19DF}" srcOrd="1" destOrd="0" presId="urn:microsoft.com/office/officeart/2005/8/layout/hierarchy1"/>
    <dgm:cxn modelId="{1AF0DCC4-BAD2-47D5-BAE8-28A0BADF65D1}" type="presParOf" srcId="{3FFE9C25-CFDA-4F83-968A-AB549732D96F}" destId="{CF3C89FF-2A69-45C5-9E30-30299D33566B}" srcOrd="1" destOrd="0" presId="urn:microsoft.com/office/officeart/2005/8/layout/hierarchy1"/>
    <dgm:cxn modelId="{95811D82-34E1-4CFB-99B9-35C374667404}" type="presParOf" srcId="{7F68B744-820E-4306-A0A3-5D11F6E54905}" destId="{D38157C0-E385-4B03-B6DD-A8C2AB4C737A}" srcOrd="8" destOrd="0" presId="urn:microsoft.com/office/officeart/2005/8/layout/hierarchy1"/>
    <dgm:cxn modelId="{DBB7629E-4271-4E61-A706-30127AEC6095}" type="presParOf" srcId="{7F68B744-820E-4306-A0A3-5D11F6E54905}" destId="{E569E98D-B512-4593-8A38-12CB199EEB69}" srcOrd="9" destOrd="0" presId="urn:microsoft.com/office/officeart/2005/8/layout/hierarchy1"/>
    <dgm:cxn modelId="{62255EA0-838A-44C5-9E4F-17A3E625CD0F}" type="presParOf" srcId="{E569E98D-B512-4593-8A38-12CB199EEB69}" destId="{76CE9647-BACF-4BD7-9304-C9B7072324FA}" srcOrd="0" destOrd="0" presId="urn:microsoft.com/office/officeart/2005/8/layout/hierarchy1"/>
    <dgm:cxn modelId="{74F9AE8C-E7C3-42CE-98AC-6825AAEA5820}" type="presParOf" srcId="{76CE9647-BACF-4BD7-9304-C9B7072324FA}" destId="{E658725C-555A-45F6-94B2-9A3F3D8A90DE}" srcOrd="0" destOrd="0" presId="urn:microsoft.com/office/officeart/2005/8/layout/hierarchy1"/>
    <dgm:cxn modelId="{84159EF1-2044-4B71-BE06-4B31E3055E46}" type="presParOf" srcId="{76CE9647-BACF-4BD7-9304-C9B7072324FA}" destId="{F94AE993-97B4-4EBE-A0EF-77AF7A548AE0}" srcOrd="1" destOrd="0" presId="urn:microsoft.com/office/officeart/2005/8/layout/hierarchy1"/>
    <dgm:cxn modelId="{B085EF29-F61F-4858-B4B2-6DA55A6B2234}" type="presParOf" srcId="{E569E98D-B512-4593-8A38-12CB199EEB69}" destId="{BDF63558-2848-450F-9AAE-874F1BEF8C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D93E07-5A16-4E98-8A86-F5E9126CC1AC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B3D4F03-C6F5-41C7-A716-1064B66D1632}">
      <dgm:prSet phldrT="[ข้อความ]"/>
      <dgm:spPr/>
      <dgm:t>
        <a:bodyPr/>
        <a:lstStyle/>
        <a:p>
          <a:r>
            <a:rPr lang="th-TH" b="1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หน่วยธุรการและบริหารงานทั่วไป</a:t>
          </a:r>
          <a:endParaRPr lang="th-TH" dirty="0"/>
        </a:p>
      </dgm:t>
    </dgm:pt>
    <dgm:pt modelId="{941CB256-19EC-4B9D-9BAC-AF3766E4F741}" type="parTrans" cxnId="{9D4CB4B7-A9A0-450C-9F23-5819B28051BC}">
      <dgm:prSet/>
      <dgm:spPr/>
      <dgm:t>
        <a:bodyPr/>
        <a:lstStyle/>
        <a:p>
          <a:endParaRPr lang="th-TH"/>
        </a:p>
      </dgm:t>
    </dgm:pt>
    <dgm:pt modelId="{C797C580-D09C-4C50-8244-5EC9C1B0BE53}" type="sibTrans" cxnId="{9D4CB4B7-A9A0-450C-9F23-5819B28051BC}">
      <dgm:prSet/>
      <dgm:spPr/>
      <dgm:t>
        <a:bodyPr/>
        <a:lstStyle/>
        <a:p>
          <a:endParaRPr lang="th-TH"/>
        </a:p>
      </dgm:t>
    </dgm:pt>
    <dgm:pt modelId="{CED202C1-0B1A-48F2-B868-5DA4C883D6A1}">
      <dgm:prSet phldrT="[ข้อความ]"/>
      <dgm:spPr/>
      <dgm:t>
        <a:bodyPr/>
        <a:lstStyle/>
        <a:p>
          <a:r>
            <a:rPr lang="th-TH" dirty="0" smtClean="0"/>
            <a:t>ศิรินภา**</a:t>
          </a:r>
          <a:endParaRPr lang="th-TH" dirty="0"/>
        </a:p>
      </dgm:t>
    </dgm:pt>
    <dgm:pt modelId="{96E2987A-3E1B-4962-92C6-A56356A3956A}" type="parTrans" cxnId="{A001E6DC-BBF1-488F-ADFB-485F1AE080BC}">
      <dgm:prSet/>
      <dgm:spPr/>
      <dgm:t>
        <a:bodyPr/>
        <a:lstStyle/>
        <a:p>
          <a:endParaRPr lang="th-TH"/>
        </a:p>
      </dgm:t>
    </dgm:pt>
    <dgm:pt modelId="{9DD98257-7424-4EE3-8090-5724DB5FF7F9}" type="sibTrans" cxnId="{A001E6DC-BBF1-488F-ADFB-485F1AE080BC}">
      <dgm:prSet/>
      <dgm:spPr/>
      <dgm:t>
        <a:bodyPr/>
        <a:lstStyle/>
        <a:p>
          <a:endParaRPr lang="th-TH"/>
        </a:p>
      </dgm:t>
    </dgm:pt>
    <dgm:pt modelId="{8723E4F2-6406-4514-8EC8-A2534D649AF5}">
      <dgm:prSet phldrT="[ข้อความ]"/>
      <dgm:spPr/>
      <dgm:t>
        <a:bodyPr/>
        <a:lstStyle/>
        <a:p>
          <a:r>
            <a:rPr lang="th-TH" b="1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หน่วยบริหารโครงการและกิจกรรมพิเศษ</a:t>
          </a:r>
          <a:endParaRPr lang="th-TH" dirty="0"/>
        </a:p>
      </dgm:t>
    </dgm:pt>
    <dgm:pt modelId="{3D220E5C-A160-43D2-9868-AE59DE22720A}" type="parTrans" cxnId="{340ED0A1-C4E2-44BE-8F93-B15C1710AECF}">
      <dgm:prSet/>
      <dgm:spPr/>
      <dgm:t>
        <a:bodyPr/>
        <a:lstStyle/>
        <a:p>
          <a:endParaRPr lang="th-TH"/>
        </a:p>
      </dgm:t>
    </dgm:pt>
    <dgm:pt modelId="{3C6EFF03-DF34-45EB-9369-59684C091561}" type="sibTrans" cxnId="{340ED0A1-C4E2-44BE-8F93-B15C1710AECF}">
      <dgm:prSet/>
      <dgm:spPr/>
      <dgm:t>
        <a:bodyPr/>
        <a:lstStyle/>
        <a:p>
          <a:endParaRPr lang="th-TH"/>
        </a:p>
      </dgm:t>
    </dgm:pt>
    <dgm:pt modelId="{07539046-205A-4867-9481-5883A3BBAAC0}">
      <dgm:prSet phldrT="[ข้อความ]"/>
      <dgm:spPr/>
      <dgm:t>
        <a:bodyPr/>
        <a:lstStyle/>
        <a:p>
          <a:r>
            <a:rPr lang="th-TH" dirty="0" smtClean="0"/>
            <a:t>กรรณิการ์</a:t>
          </a:r>
          <a:endParaRPr lang="th-TH" dirty="0"/>
        </a:p>
      </dgm:t>
    </dgm:pt>
    <dgm:pt modelId="{A1949C6A-4DE5-4EA3-B88E-04611A9447AA}" type="parTrans" cxnId="{F7CC3BC8-5C45-41F8-A89E-2F0AF14A86E2}">
      <dgm:prSet/>
      <dgm:spPr/>
      <dgm:t>
        <a:bodyPr/>
        <a:lstStyle/>
        <a:p>
          <a:endParaRPr lang="th-TH"/>
        </a:p>
      </dgm:t>
    </dgm:pt>
    <dgm:pt modelId="{B09A8F61-066A-4A91-9FC1-E45A40926AD3}" type="sibTrans" cxnId="{F7CC3BC8-5C45-41F8-A89E-2F0AF14A86E2}">
      <dgm:prSet/>
      <dgm:spPr/>
      <dgm:t>
        <a:bodyPr/>
        <a:lstStyle/>
        <a:p>
          <a:endParaRPr lang="th-TH"/>
        </a:p>
      </dgm:t>
    </dgm:pt>
    <dgm:pt modelId="{4203869F-E5D8-4EB2-9FBD-963FE174E355}">
      <dgm:prSet phldrT="[ข้อความ]"/>
      <dgm:spPr/>
      <dgm:t>
        <a:bodyPr/>
        <a:lstStyle/>
        <a:p>
          <a:r>
            <a:rPr lang="th-TH" dirty="0" smtClean="0"/>
            <a:t>พิชิตพง</a:t>
          </a:r>
          <a:r>
            <a:rPr lang="th-TH" dirty="0" err="1" smtClean="0"/>
            <a:t>ษ์</a:t>
          </a:r>
          <a:endParaRPr lang="th-TH" dirty="0"/>
        </a:p>
      </dgm:t>
    </dgm:pt>
    <dgm:pt modelId="{70A949BE-16BD-4D81-94E2-AC9F3C385B8F}" type="parTrans" cxnId="{FB23214E-E77A-4CBD-B913-49C9D44941C4}">
      <dgm:prSet/>
      <dgm:spPr/>
      <dgm:t>
        <a:bodyPr/>
        <a:lstStyle/>
        <a:p>
          <a:endParaRPr lang="th-TH"/>
        </a:p>
      </dgm:t>
    </dgm:pt>
    <dgm:pt modelId="{03D83366-6025-434F-A2D5-C7F73473FCB5}" type="sibTrans" cxnId="{FB23214E-E77A-4CBD-B913-49C9D44941C4}">
      <dgm:prSet/>
      <dgm:spPr/>
      <dgm:t>
        <a:bodyPr/>
        <a:lstStyle/>
        <a:p>
          <a:endParaRPr lang="th-TH"/>
        </a:p>
      </dgm:t>
    </dgm:pt>
    <dgm:pt modelId="{BC91FBDF-1E7B-430E-8848-CE0D6DDB1CFB}">
      <dgm:prSet phldrT="[ข้อความ]"/>
      <dgm:spPr/>
      <dgm:t>
        <a:bodyPr/>
        <a:lstStyle/>
        <a:p>
          <a:r>
            <a:rPr lang="th-TH" b="1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หน่วยองค์กรนักศึกษาและเครือข่าย</a:t>
          </a:r>
          <a:endParaRPr lang="th-TH" dirty="0"/>
        </a:p>
      </dgm:t>
    </dgm:pt>
    <dgm:pt modelId="{69F2FE60-F48F-4849-83F0-2FE674825FCE}" type="parTrans" cxnId="{F59E96BF-2F45-4CE1-AD76-3C050E6C0218}">
      <dgm:prSet/>
      <dgm:spPr/>
      <dgm:t>
        <a:bodyPr/>
        <a:lstStyle/>
        <a:p>
          <a:endParaRPr lang="th-TH"/>
        </a:p>
      </dgm:t>
    </dgm:pt>
    <dgm:pt modelId="{ABEEA8F5-535F-4746-9717-E3331A4AF4A9}" type="sibTrans" cxnId="{F59E96BF-2F45-4CE1-AD76-3C050E6C0218}">
      <dgm:prSet/>
      <dgm:spPr/>
      <dgm:t>
        <a:bodyPr/>
        <a:lstStyle/>
        <a:p>
          <a:endParaRPr lang="th-TH"/>
        </a:p>
      </dgm:t>
    </dgm:pt>
    <dgm:pt modelId="{12D66C02-E17B-49B7-B21C-54CD6731FC11}">
      <dgm:prSet phldrT="[ข้อความ]"/>
      <dgm:spPr/>
      <dgm:t>
        <a:bodyPr/>
        <a:lstStyle/>
        <a:p>
          <a:r>
            <a:rPr lang="th-TH" dirty="0" smtClean="0"/>
            <a:t>พิชิตพง</a:t>
          </a:r>
          <a:r>
            <a:rPr lang="th-TH" dirty="0" err="1" smtClean="0"/>
            <a:t>ษ์</a:t>
          </a:r>
          <a:r>
            <a:rPr lang="th-TH" dirty="0" smtClean="0"/>
            <a:t>**</a:t>
          </a:r>
          <a:endParaRPr lang="th-TH" dirty="0"/>
        </a:p>
      </dgm:t>
    </dgm:pt>
    <dgm:pt modelId="{00D1CC03-D422-4253-85DF-FC7A662AED83}" type="parTrans" cxnId="{C03FB0CB-AF97-47C9-93F8-A6D404A60B58}">
      <dgm:prSet/>
      <dgm:spPr/>
      <dgm:t>
        <a:bodyPr/>
        <a:lstStyle/>
        <a:p>
          <a:endParaRPr lang="th-TH"/>
        </a:p>
      </dgm:t>
    </dgm:pt>
    <dgm:pt modelId="{601F8576-05B5-4EEB-8C9B-29D923531A2C}" type="sibTrans" cxnId="{C03FB0CB-AF97-47C9-93F8-A6D404A60B58}">
      <dgm:prSet/>
      <dgm:spPr/>
      <dgm:t>
        <a:bodyPr/>
        <a:lstStyle/>
        <a:p>
          <a:endParaRPr lang="th-TH"/>
        </a:p>
      </dgm:t>
    </dgm:pt>
    <dgm:pt modelId="{C66B53BA-D43F-408F-9345-BCFBD45D979C}">
      <dgm:prSet phldrT="[ข้อความ]"/>
      <dgm:spPr/>
      <dgm:t>
        <a:bodyPr/>
        <a:lstStyle/>
        <a:p>
          <a:r>
            <a:rPr lang="th-TH" dirty="0" smtClean="0"/>
            <a:t>กรรณิการ์</a:t>
          </a:r>
          <a:endParaRPr lang="th-TH" dirty="0"/>
        </a:p>
      </dgm:t>
    </dgm:pt>
    <dgm:pt modelId="{DAACA63F-B9D5-4DCA-97F7-1728EE3C3ADF}" type="parTrans" cxnId="{A8B6A86D-25BE-43ED-9800-72C3BBAAF449}">
      <dgm:prSet/>
      <dgm:spPr/>
      <dgm:t>
        <a:bodyPr/>
        <a:lstStyle/>
        <a:p>
          <a:endParaRPr lang="th-TH"/>
        </a:p>
      </dgm:t>
    </dgm:pt>
    <dgm:pt modelId="{00369BC0-4987-464E-A024-69AD01B851D0}" type="sibTrans" cxnId="{A8B6A86D-25BE-43ED-9800-72C3BBAAF449}">
      <dgm:prSet/>
      <dgm:spPr/>
      <dgm:t>
        <a:bodyPr/>
        <a:lstStyle/>
        <a:p>
          <a:endParaRPr lang="th-TH"/>
        </a:p>
      </dgm:t>
    </dgm:pt>
    <dgm:pt modelId="{99D0C794-5521-4FC6-B2D8-FA15F9E2AEC2}">
      <dgm:prSet phldrT="[ข้อความ]"/>
      <dgm:spPr/>
      <dgm:t>
        <a:bodyPr/>
        <a:lstStyle/>
        <a:p>
          <a:r>
            <a:rPr lang="th-TH" dirty="0" smtClean="0"/>
            <a:t>ณภัทร</a:t>
          </a:r>
          <a:endParaRPr lang="th-TH" dirty="0"/>
        </a:p>
      </dgm:t>
    </dgm:pt>
    <dgm:pt modelId="{22336F32-0F50-4848-896E-0D36B49DFFFE}" type="parTrans" cxnId="{5375F8CB-B194-4FFA-9054-99967BDE23DB}">
      <dgm:prSet/>
      <dgm:spPr/>
      <dgm:t>
        <a:bodyPr/>
        <a:lstStyle/>
        <a:p>
          <a:endParaRPr lang="th-TH"/>
        </a:p>
      </dgm:t>
    </dgm:pt>
    <dgm:pt modelId="{D3D2DD13-E5DA-4699-B4D1-D0D724F67819}" type="sibTrans" cxnId="{5375F8CB-B194-4FFA-9054-99967BDE23DB}">
      <dgm:prSet/>
      <dgm:spPr/>
      <dgm:t>
        <a:bodyPr/>
        <a:lstStyle/>
        <a:p>
          <a:endParaRPr lang="th-TH"/>
        </a:p>
      </dgm:t>
    </dgm:pt>
    <dgm:pt modelId="{7F86AA65-E30B-498B-901F-CE61AF57D7C0}">
      <dgm:prSet phldrT="[ข้อความ]"/>
      <dgm:spPr/>
      <dgm:t>
        <a:bodyPr/>
        <a:lstStyle/>
        <a:p>
          <a:r>
            <a:rPr lang="th-TH" dirty="0" smtClean="0"/>
            <a:t>พิชิตพง</a:t>
          </a:r>
          <a:r>
            <a:rPr lang="th-TH" dirty="0" err="1" smtClean="0"/>
            <a:t>ษ์</a:t>
          </a:r>
          <a:endParaRPr lang="th-TH" dirty="0"/>
        </a:p>
      </dgm:t>
    </dgm:pt>
    <dgm:pt modelId="{2F996D75-3008-4D04-96E7-2DAC036AB1E4}" type="parTrans" cxnId="{A9DD45FE-CF8D-4458-A24C-710D22B4107A}">
      <dgm:prSet/>
      <dgm:spPr/>
      <dgm:t>
        <a:bodyPr/>
        <a:lstStyle/>
        <a:p>
          <a:endParaRPr lang="th-TH"/>
        </a:p>
      </dgm:t>
    </dgm:pt>
    <dgm:pt modelId="{22AEFDC2-F46B-4F7A-9289-8269B188D5A7}" type="sibTrans" cxnId="{A9DD45FE-CF8D-4458-A24C-710D22B4107A}">
      <dgm:prSet/>
      <dgm:spPr/>
      <dgm:t>
        <a:bodyPr/>
        <a:lstStyle/>
        <a:p>
          <a:endParaRPr lang="th-TH"/>
        </a:p>
      </dgm:t>
    </dgm:pt>
    <dgm:pt modelId="{707D747C-7CF9-4971-A2B4-09FE19F187D1}">
      <dgm:prSet phldrT="[ข้อความ]"/>
      <dgm:spPr/>
      <dgm:t>
        <a:bodyPr/>
        <a:lstStyle/>
        <a:p>
          <a:r>
            <a:rPr lang="th-TH" dirty="0" smtClean="0"/>
            <a:t>ณภัทร</a:t>
          </a:r>
          <a:endParaRPr lang="th-TH" dirty="0"/>
        </a:p>
      </dgm:t>
    </dgm:pt>
    <dgm:pt modelId="{E83D99DD-678B-4EE9-B475-7EBED17781AC}" type="parTrans" cxnId="{A6FC4A93-0E19-45EC-8DA8-31739FD64586}">
      <dgm:prSet/>
      <dgm:spPr/>
      <dgm:t>
        <a:bodyPr/>
        <a:lstStyle/>
        <a:p>
          <a:endParaRPr lang="th-TH"/>
        </a:p>
      </dgm:t>
    </dgm:pt>
    <dgm:pt modelId="{DC62C813-6EB1-4829-8156-DE280BF17E4F}" type="sibTrans" cxnId="{A6FC4A93-0E19-45EC-8DA8-31739FD64586}">
      <dgm:prSet/>
      <dgm:spPr/>
      <dgm:t>
        <a:bodyPr/>
        <a:lstStyle/>
        <a:p>
          <a:endParaRPr lang="th-TH"/>
        </a:p>
      </dgm:t>
    </dgm:pt>
    <dgm:pt modelId="{094992BC-FAB5-48F5-9E47-E794CFC9BB3B}">
      <dgm:prSet phldrT="[ข้อความ]"/>
      <dgm:spPr/>
      <dgm:t>
        <a:bodyPr/>
        <a:lstStyle/>
        <a:p>
          <a:r>
            <a:rPr lang="th-TH" smtClean="0"/>
            <a:t>หน่วยสารสารสนเทศ </a:t>
          </a:r>
          <a:endParaRPr lang="th-TH" dirty="0"/>
        </a:p>
      </dgm:t>
    </dgm:pt>
    <dgm:pt modelId="{A0A5B03E-010A-4F0B-9915-E624571AC019}" type="parTrans" cxnId="{1B8471AA-E8F9-41D4-B6FA-A2FBC7929FF1}">
      <dgm:prSet/>
      <dgm:spPr/>
      <dgm:t>
        <a:bodyPr/>
        <a:lstStyle/>
        <a:p>
          <a:endParaRPr lang="th-TH"/>
        </a:p>
      </dgm:t>
    </dgm:pt>
    <dgm:pt modelId="{ABED5777-33D3-49DB-A901-C856DB11C450}" type="sibTrans" cxnId="{1B8471AA-E8F9-41D4-B6FA-A2FBC7929FF1}">
      <dgm:prSet/>
      <dgm:spPr/>
      <dgm:t>
        <a:bodyPr/>
        <a:lstStyle/>
        <a:p>
          <a:endParaRPr lang="th-TH"/>
        </a:p>
      </dgm:t>
    </dgm:pt>
    <dgm:pt modelId="{159E9379-8E75-4145-A195-562F920E3B6F}">
      <dgm:prSet phldrT="[ข้อความ]"/>
      <dgm:spPr/>
      <dgm:t>
        <a:bodyPr/>
        <a:lstStyle/>
        <a:p>
          <a:r>
            <a:rPr lang="th-TH" smtClean="0"/>
            <a:t>หน่วยประชาสัมพันธ์</a:t>
          </a:r>
          <a:endParaRPr lang="th-TH" dirty="0"/>
        </a:p>
      </dgm:t>
    </dgm:pt>
    <dgm:pt modelId="{3DA2095E-989D-4C3E-B40E-F0E99611ED32}" type="parTrans" cxnId="{0C1E44D9-3C3E-4E68-81BF-112D8C150DC1}">
      <dgm:prSet/>
      <dgm:spPr/>
      <dgm:t>
        <a:bodyPr/>
        <a:lstStyle/>
        <a:p>
          <a:endParaRPr lang="th-TH"/>
        </a:p>
      </dgm:t>
    </dgm:pt>
    <dgm:pt modelId="{D3C7661C-3F61-4EAA-A310-DAD659977B47}" type="sibTrans" cxnId="{0C1E44D9-3C3E-4E68-81BF-112D8C150DC1}">
      <dgm:prSet/>
      <dgm:spPr/>
      <dgm:t>
        <a:bodyPr/>
        <a:lstStyle/>
        <a:p>
          <a:endParaRPr lang="th-TH"/>
        </a:p>
      </dgm:t>
    </dgm:pt>
    <dgm:pt modelId="{63513457-B4E5-4E7C-93F7-293F0B7EF4A6}">
      <dgm:prSet phldrT="[ข้อความ]"/>
      <dgm:spPr/>
      <dgm:t>
        <a:bodyPr/>
        <a:lstStyle/>
        <a:p>
          <a:r>
            <a:rPr lang="th-TH" b="1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หน่วยพัฒนาอัตลักษณ์ลูกแม่โจ้</a:t>
          </a:r>
          <a:endParaRPr lang="th-TH" dirty="0"/>
        </a:p>
      </dgm:t>
    </dgm:pt>
    <dgm:pt modelId="{321FF5F0-FDD3-44F2-82AD-6C3E748FAE7D}" type="parTrans" cxnId="{04ECFC97-B6EC-4C63-8BDE-4AE7AC4AA9F7}">
      <dgm:prSet/>
      <dgm:spPr/>
      <dgm:t>
        <a:bodyPr/>
        <a:lstStyle/>
        <a:p>
          <a:endParaRPr lang="th-TH"/>
        </a:p>
      </dgm:t>
    </dgm:pt>
    <dgm:pt modelId="{9342BCE7-2E62-4A6A-BF11-61FC6F7BF801}" type="sibTrans" cxnId="{04ECFC97-B6EC-4C63-8BDE-4AE7AC4AA9F7}">
      <dgm:prSet/>
      <dgm:spPr/>
      <dgm:t>
        <a:bodyPr/>
        <a:lstStyle/>
        <a:p>
          <a:endParaRPr lang="th-TH"/>
        </a:p>
      </dgm:t>
    </dgm:pt>
    <dgm:pt modelId="{73AE4AEA-F1E5-4094-9124-501D6AB8E8E3}">
      <dgm:prSet/>
      <dgm:spPr/>
      <dgm:t>
        <a:bodyPr/>
        <a:lstStyle/>
        <a:p>
          <a:r>
            <a:rPr lang="th-TH" dirty="0" smtClean="0"/>
            <a:t>ณภัทร **</a:t>
          </a:r>
          <a:endParaRPr lang="th-TH" dirty="0"/>
        </a:p>
      </dgm:t>
    </dgm:pt>
    <dgm:pt modelId="{4F7D1F62-DBBF-42C0-B78D-9ECE4A5583DB}" type="parTrans" cxnId="{4B1B0854-A621-455F-84D4-4B93FBA7E9F7}">
      <dgm:prSet/>
      <dgm:spPr/>
      <dgm:t>
        <a:bodyPr/>
        <a:lstStyle/>
        <a:p>
          <a:endParaRPr lang="th-TH"/>
        </a:p>
      </dgm:t>
    </dgm:pt>
    <dgm:pt modelId="{40038143-3E09-491B-90AC-1810F28EA095}" type="sibTrans" cxnId="{4B1B0854-A621-455F-84D4-4B93FBA7E9F7}">
      <dgm:prSet/>
      <dgm:spPr/>
      <dgm:t>
        <a:bodyPr/>
        <a:lstStyle/>
        <a:p>
          <a:endParaRPr lang="th-TH"/>
        </a:p>
      </dgm:t>
    </dgm:pt>
    <dgm:pt modelId="{1420EC6F-3ACF-4D43-84D8-5C3224BFB867}">
      <dgm:prSet/>
      <dgm:spPr/>
      <dgm:t>
        <a:bodyPr/>
        <a:lstStyle/>
        <a:p>
          <a:r>
            <a:rPr lang="th-TH" dirty="0" smtClean="0"/>
            <a:t>นพกิจ</a:t>
          </a:r>
          <a:endParaRPr lang="th-TH" dirty="0"/>
        </a:p>
      </dgm:t>
    </dgm:pt>
    <dgm:pt modelId="{69C7C47E-D10A-442D-9C11-AF088053B0C2}" type="parTrans" cxnId="{ADB84032-0172-4E64-9F48-50BDCA0571EE}">
      <dgm:prSet/>
      <dgm:spPr/>
      <dgm:t>
        <a:bodyPr/>
        <a:lstStyle/>
        <a:p>
          <a:endParaRPr lang="th-TH"/>
        </a:p>
      </dgm:t>
    </dgm:pt>
    <dgm:pt modelId="{E0E3B034-9DB8-479E-AB86-D680274A90F5}" type="sibTrans" cxnId="{ADB84032-0172-4E64-9F48-50BDCA0571EE}">
      <dgm:prSet/>
      <dgm:spPr/>
      <dgm:t>
        <a:bodyPr/>
        <a:lstStyle/>
        <a:p>
          <a:endParaRPr lang="th-TH"/>
        </a:p>
      </dgm:t>
    </dgm:pt>
    <dgm:pt modelId="{25875EDE-B173-4FB8-BED5-37BFE589B542}">
      <dgm:prSet/>
      <dgm:spPr/>
      <dgm:t>
        <a:bodyPr/>
        <a:lstStyle/>
        <a:p>
          <a:r>
            <a:rPr lang="th-TH" dirty="0" smtClean="0"/>
            <a:t>นพกิจ***</a:t>
          </a:r>
          <a:endParaRPr lang="th-TH" dirty="0"/>
        </a:p>
      </dgm:t>
    </dgm:pt>
    <dgm:pt modelId="{3AA6A66E-9EFE-4EF6-8F4B-2DF3DC6506B8}" type="parTrans" cxnId="{AFD1316F-AC39-4EA8-90DC-C9AF9ABB4852}">
      <dgm:prSet/>
      <dgm:spPr/>
      <dgm:t>
        <a:bodyPr/>
        <a:lstStyle/>
        <a:p>
          <a:endParaRPr lang="th-TH"/>
        </a:p>
      </dgm:t>
    </dgm:pt>
    <dgm:pt modelId="{0B586633-8BD2-44C5-A93F-059F9D1026DB}" type="sibTrans" cxnId="{AFD1316F-AC39-4EA8-90DC-C9AF9ABB4852}">
      <dgm:prSet/>
      <dgm:spPr/>
      <dgm:t>
        <a:bodyPr/>
        <a:lstStyle/>
        <a:p>
          <a:endParaRPr lang="th-TH"/>
        </a:p>
      </dgm:t>
    </dgm:pt>
    <dgm:pt modelId="{D9EE9899-884C-4F90-B727-B884BE7310F2}">
      <dgm:prSet/>
      <dgm:spPr/>
      <dgm:t>
        <a:bodyPr/>
        <a:lstStyle/>
        <a:p>
          <a:r>
            <a:rPr lang="th-TH" dirty="0" smtClean="0"/>
            <a:t>ณภัทร</a:t>
          </a:r>
          <a:endParaRPr lang="th-TH" dirty="0"/>
        </a:p>
      </dgm:t>
    </dgm:pt>
    <dgm:pt modelId="{48E23EC4-9B67-406E-8590-2E5A1127684E}" type="parTrans" cxnId="{21D03BE5-101A-4A3E-962E-F093CB88187B}">
      <dgm:prSet/>
      <dgm:spPr/>
      <dgm:t>
        <a:bodyPr/>
        <a:lstStyle/>
        <a:p>
          <a:endParaRPr lang="th-TH"/>
        </a:p>
      </dgm:t>
    </dgm:pt>
    <dgm:pt modelId="{6B48748C-34E2-46E1-AF1D-34A00F50DA03}" type="sibTrans" cxnId="{21D03BE5-101A-4A3E-962E-F093CB88187B}">
      <dgm:prSet/>
      <dgm:spPr/>
      <dgm:t>
        <a:bodyPr/>
        <a:lstStyle/>
        <a:p>
          <a:endParaRPr lang="th-TH"/>
        </a:p>
      </dgm:t>
    </dgm:pt>
    <dgm:pt modelId="{ACEAEABB-46B2-42E8-A04F-FF270880FE36}">
      <dgm:prSet/>
      <dgm:spPr/>
      <dgm:t>
        <a:bodyPr/>
        <a:lstStyle/>
        <a:p>
          <a:r>
            <a:rPr lang="th-TH" dirty="0" smtClean="0"/>
            <a:t>ศิรินภา</a:t>
          </a:r>
          <a:endParaRPr lang="th-TH" dirty="0"/>
        </a:p>
      </dgm:t>
    </dgm:pt>
    <dgm:pt modelId="{79FA8DFA-A967-4D6B-AD34-E9344B91C6B0}" type="parTrans" cxnId="{11748421-9B5E-4039-8A44-B75741328964}">
      <dgm:prSet/>
      <dgm:spPr/>
      <dgm:t>
        <a:bodyPr/>
        <a:lstStyle/>
        <a:p>
          <a:endParaRPr lang="th-TH"/>
        </a:p>
      </dgm:t>
    </dgm:pt>
    <dgm:pt modelId="{12220147-C3A2-4BE9-A47C-66753D3540EC}" type="sibTrans" cxnId="{11748421-9B5E-4039-8A44-B75741328964}">
      <dgm:prSet/>
      <dgm:spPr/>
      <dgm:t>
        <a:bodyPr/>
        <a:lstStyle/>
        <a:p>
          <a:endParaRPr lang="th-TH"/>
        </a:p>
      </dgm:t>
    </dgm:pt>
    <dgm:pt modelId="{82C82C97-7157-456C-A34F-565B404B70B8}">
      <dgm:prSet/>
      <dgm:spPr/>
      <dgm:t>
        <a:bodyPr/>
        <a:lstStyle/>
        <a:p>
          <a:r>
            <a:rPr lang="th-TH" dirty="0" smtClean="0"/>
            <a:t>พง</a:t>
          </a:r>
          <a:r>
            <a:rPr lang="th-TH" dirty="0" err="1" smtClean="0"/>
            <a:t>ษ์</a:t>
          </a:r>
          <a:r>
            <a:rPr lang="th-TH" dirty="0" smtClean="0"/>
            <a:t>พิพัฒน์</a:t>
          </a:r>
          <a:endParaRPr lang="th-TH" dirty="0"/>
        </a:p>
      </dgm:t>
    </dgm:pt>
    <dgm:pt modelId="{4EC56D20-CFED-4364-825F-E27377554F14}" type="parTrans" cxnId="{7857130D-FF2E-4046-A9C7-7787B0ED6CB0}">
      <dgm:prSet/>
      <dgm:spPr/>
      <dgm:t>
        <a:bodyPr/>
        <a:lstStyle/>
        <a:p>
          <a:endParaRPr lang="th-TH"/>
        </a:p>
      </dgm:t>
    </dgm:pt>
    <dgm:pt modelId="{031BDA9C-4739-40A0-9C14-06143B687343}" type="sibTrans" cxnId="{7857130D-FF2E-4046-A9C7-7787B0ED6CB0}">
      <dgm:prSet/>
      <dgm:spPr/>
      <dgm:t>
        <a:bodyPr/>
        <a:lstStyle/>
        <a:p>
          <a:endParaRPr lang="th-TH"/>
        </a:p>
      </dgm:t>
    </dgm:pt>
    <dgm:pt modelId="{223268EF-2008-4247-9F2E-A66BA3EFB0B9}">
      <dgm:prSet/>
      <dgm:spPr/>
      <dgm:t>
        <a:bodyPr/>
        <a:lstStyle/>
        <a:p>
          <a:r>
            <a:rPr lang="th-TH" dirty="0" smtClean="0"/>
            <a:t>ณภัทร</a:t>
          </a:r>
          <a:endParaRPr lang="th-TH" dirty="0"/>
        </a:p>
      </dgm:t>
    </dgm:pt>
    <dgm:pt modelId="{69B4676E-1DA6-42E8-9A76-5F9A62468269}" type="parTrans" cxnId="{DCC2FA42-FC20-47F6-BC03-1A1991FE5532}">
      <dgm:prSet/>
      <dgm:spPr/>
      <dgm:t>
        <a:bodyPr/>
        <a:lstStyle/>
        <a:p>
          <a:endParaRPr lang="th-TH"/>
        </a:p>
      </dgm:t>
    </dgm:pt>
    <dgm:pt modelId="{994924BC-EE21-43A9-A92E-783948AD20AC}" type="sibTrans" cxnId="{DCC2FA42-FC20-47F6-BC03-1A1991FE5532}">
      <dgm:prSet/>
      <dgm:spPr/>
      <dgm:t>
        <a:bodyPr/>
        <a:lstStyle/>
        <a:p>
          <a:endParaRPr lang="th-TH"/>
        </a:p>
      </dgm:t>
    </dgm:pt>
    <dgm:pt modelId="{F0F18845-30D2-4CB3-9B49-E7A630845686}">
      <dgm:prSet phldrT="[ข้อความ]"/>
      <dgm:spPr/>
      <dgm:t>
        <a:bodyPr/>
        <a:lstStyle/>
        <a:p>
          <a:r>
            <a:rPr lang="th-TH" dirty="0" smtClean="0"/>
            <a:t>ณภัทร</a:t>
          </a:r>
          <a:endParaRPr lang="th-TH" dirty="0"/>
        </a:p>
      </dgm:t>
    </dgm:pt>
    <dgm:pt modelId="{E5157ED4-0F8F-482A-8CB4-5D1065C4D9E7}" type="parTrans" cxnId="{4124B570-6A1F-4DCD-B51C-73C7FCCA0062}">
      <dgm:prSet/>
      <dgm:spPr/>
      <dgm:t>
        <a:bodyPr/>
        <a:lstStyle/>
        <a:p>
          <a:endParaRPr lang="th-TH"/>
        </a:p>
      </dgm:t>
    </dgm:pt>
    <dgm:pt modelId="{9C153098-E2FE-4646-9387-946341EC5447}" type="sibTrans" cxnId="{4124B570-6A1F-4DCD-B51C-73C7FCCA0062}">
      <dgm:prSet/>
      <dgm:spPr/>
      <dgm:t>
        <a:bodyPr/>
        <a:lstStyle/>
        <a:p>
          <a:endParaRPr lang="th-TH"/>
        </a:p>
      </dgm:t>
    </dgm:pt>
    <dgm:pt modelId="{809BC02A-3B41-4AAB-95D8-45FEAF798DDF}">
      <dgm:prSet phldrT="[ข้อความ]"/>
      <dgm:spPr/>
      <dgm:t>
        <a:bodyPr/>
        <a:lstStyle/>
        <a:p>
          <a:r>
            <a:rPr lang="th-TH" dirty="0" smtClean="0"/>
            <a:t>กรรณิการ์</a:t>
          </a:r>
          <a:endParaRPr lang="th-TH" dirty="0"/>
        </a:p>
      </dgm:t>
    </dgm:pt>
    <dgm:pt modelId="{13C447DB-5E4F-429A-BEB4-16F58EA8C0F9}" type="parTrans" cxnId="{D3AA3C20-5D0F-414E-BDAE-39AAB6AF725C}">
      <dgm:prSet/>
      <dgm:spPr/>
      <dgm:t>
        <a:bodyPr/>
        <a:lstStyle/>
        <a:p>
          <a:endParaRPr lang="th-TH"/>
        </a:p>
      </dgm:t>
    </dgm:pt>
    <dgm:pt modelId="{7630C388-6182-4AD5-B705-9E485B032AD1}" type="sibTrans" cxnId="{D3AA3C20-5D0F-414E-BDAE-39AAB6AF725C}">
      <dgm:prSet/>
      <dgm:spPr/>
      <dgm:t>
        <a:bodyPr/>
        <a:lstStyle/>
        <a:p>
          <a:endParaRPr lang="th-TH"/>
        </a:p>
      </dgm:t>
    </dgm:pt>
    <dgm:pt modelId="{E6D45FF7-F76A-485B-811A-07DAEDCE4D60}">
      <dgm:prSet phldrT="[ข้อความ]"/>
      <dgm:spPr/>
      <dgm:t>
        <a:bodyPr/>
        <a:lstStyle/>
        <a:p>
          <a:r>
            <a:rPr lang="th-TH" dirty="0" smtClean="0"/>
            <a:t>ศิรินภา</a:t>
          </a:r>
          <a:endParaRPr lang="th-TH" dirty="0"/>
        </a:p>
      </dgm:t>
    </dgm:pt>
    <dgm:pt modelId="{1F9932AB-AE75-41FE-AD84-DDE71A08BD43}" type="parTrans" cxnId="{79FD0D20-444A-4D6A-9BEF-E5EF29B1E9F5}">
      <dgm:prSet/>
      <dgm:spPr/>
      <dgm:t>
        <a:bodyPr/>
        <a:lstStyle/>
        <a:p>
          <a:endParaRPr lang="th-TH"/>
        </a:p>
      </dgm:t>
    </dgm:pt>
    <dgm:pt modelId="{833CE84B-C18A-4EDB-B4B0-68FC2B4E80E0}" type="sibTrans" cxnId="{79FD0D20-444A-4D6A-9BEF-E5EF29B1E9F5}">
      <dgm:prSet/>
      <dgm:spPr/>
      <dgm:t>
        <a:bodyPr/>
        <a:lstStyle/>
        <a:p>
          <a:endParaRPr lang="th-TH"/>
        </a:p>
      </dgm:t>
    </dgm:pt>
    <dgm:pt modelId="{46E3B167-37D5-4FF9-971C-BD2746E59809}" type="pres">
      <dgm:prSet presAssocID="{E5D93E07-5A16-4E98-8A86-F5E9126CC1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A3F1051-9A56-4620-AF11-4A2BF1EC8016}" type="pres">
      <dgm:prSet presAssocID="{AB3D4F03-C6F5-41C7-A716-1064B66D1632}" presName="composite" presStyleCnt="0"/>
      <dgm:spPr/>
      <dgm:t>
        <a:bodyPr/>
        <a:lstStyle/>
        <a:p>
          <a:endParaRPr lang="th-TH"/>
        </a:p>
      </dgm:t>
    </dgm:pt>
    <dgm:pt modelId="{3ED35BB8-F1BB-4264-9782-ABF29E267FBA}" type="pres">
      <dgm:prSet presAssocID="{AB3D4F03-C6F5-41C7-A716-1064B66D1632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4D8627-87F3-445D-9FD1-A4DF0DEAB803}" type="pres">
      <dgm:prSet presAssocID="{AB3D4F03-C6F5-41C7-A716-1064B66D1632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889532-09A6-4619-8DAD-19E1317166D9}" type="pres">
      <dgm:prSet presAssocID="{C797C580-D09C-4C50-8244-5EC9C1B0BE53}" presName="space" presStyleCnt="0"/>
      <dgm:spPr/>
      <dgm:t>
        <a:bodyPr/>
        <a:lstStyle/>
        <a:p>
          <a:endParaRPr lang="th-TH"/>
        </a:p>
      </dgm:t>
    </dgm:pt>
    <dgm:pt modelId="{CC5E4516-DB88-412A-8043-1A6FF8246B99}" type="pres">
      <dgm:prSet presAssocID="{8723E4F2-6406-4514-8EC8-A2534D649AF5}" presName="composite" presStyleCnt="0"/>
      <dgm:spPr/>
      <dgm:t>
        <a:bodyPr/>
        <a:lstStyle/>
        <a:p>
          <a:endParaRPr lang="th-TH"/>
        </a:p>
      </dgm:t>
    </dgm:pt>
    <dgm:pt modelId="{A6EAC362-FD21-4813-B36D-11BFF5CFDEB5}" type="pres">
      <dgm:prSet presAssocID="{8723E4F2-6406-4514-8EC8-A2534D649AF5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CC7CFB-A44D-471B-B462-66FAC1A17320}" type="pres">
      <dgm:prSet presAssocID="{8723E4F2-6406-4514-8EC8-A2534D649AF5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55A1C1-02F3-4AAC-A5D4-161AB585CB33}" type="pres">
      <dgm:prSet presAssocID="{3C6EFF03-DF34-45EB-9369-59684C091561}" presName="space" presStyleCnt="0"/>
      <dgm:spPr/>
      <dgm:t>
        <a:bodyPr/>
        <a:lstStyle/>
        <a:p>
          <a:endParaRPr lang="th-TH"/>
        </a:p>
      </dgm:t>
    </dgm:pt>
    <dgm:pt modelId="{77BF934F-1BC1-4B67-95C4-C93EC397B748}" type="pres">
      <dgm:prSet presAssocID="{094992BC-FAB5-48F5-9E47-E794CFC9BB3B}" presName="composite" presStyleCnt="0"/>
      <dgm:spPr/>
      <dgm:t>
        <a:bodyPr/>
        <a:lstStyle/>
        <a:p>
          <a:endParaRPr lang="th-TH"/>
        </a:p>
      </dgm:t>
    </dgm:pt>
    <dgm:pt modelId="{5CC4EF2C-BD6A-4972-987F-FC14482EE05D}" type="pres">
      <dgm:prSet presAssocID="{094992BC-FAB5-48F5-9E47-E794CFC9BB3B}" presName="parTx" presStyleLbl="alignNode1" presStyleIdx="2" presStyleCnt="6" custLinFactNeighborX="-820" custLinFactNeighborY="2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3389D8-05DD-485A-BBFD-B7AC4B6FFED1}" type="pres">
      <dgm:prSet presAssocID="{094992BC-FAB5-48F5-9E47-E794CFC9BB3B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81756E-7A89-43D5-B18F-512DA95370E1}" type="pres">
      <dgm:prSet presAssocID="{ABED5777-33D3-49DB-A901-C856DB11C450}" presName="space" presStyleCnt="0"/>
      <dgm:spPr/>
      <dgm:t>
        <a:bodyPr/>
        <a:lstStyle/>
        <a:p>
          <a:endParaRPr lang="th-TH"/>
        </a:p>
      </dgm:t>
    </dgm:pt>
    <dgm:pt modelId="{A813FB06-D847-4482-BB81-4B09771F3756}" type="pres">
      <dgm:prSet presAssocID="{159E9379-8E75-4145-A195-562F920E3B6F}" presName="composite" presStyleCnt="0"/>
      <dgm:spPr/>
      <dgm:t>
        <a:bodyPr/>
        <a:lstStyle/>
        <a:p>
          <a:endParaRPr lang="th-TH"/>
        </a:p>
      </dgm:t>
    </dgm:pt>
    <dgm:pt modelId="{A11E152C-2FF4-43B1-9CA5-71B9FCDDA524}" type="pres">
      <dgm:prSet presAssocID="{159E9379-8E75-4145-A195-562F920E3B6F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81B5AC-DA50-40F7-84EF-AF5DCCCFB562}" type="pres">
      <dgm:prSet presAssocID="{159E9379-8E75-4145-A195-562F920E3B6F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56A563-BA73-4E5C-8738-B9C30A20961D}" type="pres">
      <dgm:prSet presAssocID="{D3C7661C-3F61-4EAA-A310-DAD659977B47}" presName="space" presStyleCnt="0"/>
      <dgm:spPr/>
      <dgm:t>
        <a:bodyPr/>
        <a:lstStyle/>
        <a:p>
          <a:endParaRPr lang="th-TH"/>
        </a:p>
      </dgm:t>
    </dgm:pt>
    <dgm:pt modelId="{72148918-1E0A-40B5-9752-D5C54C507EE8}" type="pres">
      <dgm:prSet presAssocID="{63513457-B4E5-4E7C-93F7-293F0B7EF4A6}" presName="composite" presStyleCnt="0"/>
      <dgm:spPr/>
      <dgm:t>
        <a:bodyPr/>
        <a:lstStyle/>
        <a:p>
          <a:endParaRPr lang="th-TH"/>
        </a:p>
      </dgm:t>
    </dgm:pt>
    <dgm:pt modelId="{64D03047-9EED-41A3-9E17-2AFEFE7219FB}" type="pres">
      <dgm:prSet presAssocID="{63513457-B4E5-4E7C-93F7-293F0B7EF4A6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CE1189-1DE9-4043-A57F-E964953BB1BA}" type="pres">
      <dgm:prSet presAssocID="{63513457-B4E5-4E7C-93F7-293F0B7EF4A6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8BC651-844F-4D40-8FB8-278BA589F87F}" type="pres">
      <dgm:prSet presAssocID="{9342BCE7-2E62-4A6A-BF11-61FC6F7BF801}" presName="space" presStyleCnt="0"/>
      <dgm:spPr/>
      <dgm:t>
        <a:bodyPr/>
        <a:lstStyle/>
        <a:p>
          <a:endParaRPr lang="th-TH"/>
        </a:p>
      </dgm:t>
    </dgm:pt>
    <dgm:pt modelId="{1433DCA8-9DAD-4DF0-B9E7-CB741D578382}" type="pres">
      <dgm:prSet presAssocID="{BC91FBDF-1E7B-430E-8848-CE0D6DDB1CFB}" presName="composite" presStyleCnt="0"/>
      <dgm:spPr/>
      <dgm:t>
        <a:bodyPr/>
        <a:lstStyle/>
        <a:p>
          <a:endParaRPr lang="th-TH"/>
        </a:p>
      </dgm:t>
    </dgm:pt>
    <dgm:pt modelId="{68A30954-ADEC-4FF0-A63C-7B82E3EDB526}" type="pres">
      <dgm:prSet presAssocID="{BC91FBDF-1E7B-430E-8848-CE0D6DDB1CFB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76A76C-13AA-492B-958F-51CCF72DBA37}" type="pres">
      <dgm:prSet presAssocID="{BC91FBDF-1E7B-430E-8848-CE0D6DDB1CFB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BA739BA-293D-40DE-931F-98E781A6EEA0}" type="presOf" srcId="{D9EE9899-884C-4F90-B727-B884BE7310F2}" destId="{AC81B5AC-DA50-40F7-84EF-AF5DCCCFB562}" srcOrd="0" destOrd="1" presId="urn:microsoft.com/office/officeart/2005/8/layout/hList1"/>
    <dgm:cxn modelId="{742581B7-04F8-4480-9DB4-3AA9A5F4BE2A}" type="presOf" srcId="{4203869F-E5D8-4EB2-9FBD-963FE174E355}" destId="{64CC7CFB-A44D-471B-B462-66FAC1A17320}" srcOrd="0" destOrd="2" presId="urn:microsoft.com/office/officeart/2005/8/layout/hList1"/>
    <dgm:cxn modelId="{9525B04A-CDC7-48CD-B9B9-A01FD4B0DC90}" type="presOf" srcId="{73AE4AEA-F1E5-4094-9124-501D6AB8E8E3}" destId="{DD3389D8-05DD-485A-BBFD-B7AC4B6FFED1}" srcOrd="0" destOrd="0" presId="urn:microsoft.com/office/officeart/2005/8/layout/hList1"/>
    <dgm:cxn modelId="{3E113171-699D-429B-AAFD-3925D095E228}" type="presOf" srcId="{07539046-205A-4867-9481-5883A3BBAAC0}" destId="{64CC7CFB-A44D-471B-B462-66FAC1A17320}" srcOrd="0" destOrd="0" presId="urn:microsoft.com/office/officeart/2005/8/layout/hList1"/>
    <dgm:cxn modelId="{9D3CB7A3-A744-4358-A27B-3F62995E1530}" type="presOf" srcId="{C66B53BA-D43F-408F-9345-BCFBD45D979C}" destId="{1A4D8627-87F3-445D-9FD1-A4DF0DEAB803}" srcOrd="0" destOrd="1" presId="urn:microsoft.com/office/officeart/2005/8/layout/hList1"/>
    <dgm:cxn modelId="{79FD0D20-444A-4D6A-9BEF-E5EF29B1E9F5}" srcId="{BC91FBDF-1E7B-430E-8848-CE0D6DDB1CFB}" destId="{E6D45FF7-F76A-485B-811A-07DAEDCE4D60}" srcOrd="3" destOrd="0" parTransId="{1F9932AB-AE75-41FE-AD84-DDE71A08BD43}" sibTransId="{833CE84B-C18A-4EDB-B4B0-68FC2B4E80E0}"/>
    <dgm:cxn modelId="{A7860D1A-ED71-4F61-AB37-CD4767F4C60D}" type="presOf" srcId="{8723E4F2-6406-4514-8EC8-A2534D649AF5}" destId="{A6EAC362-FD21-4813-B36D-11BFF5CFDEB5}" srcOrd="0" destOrd="0" presId="urn:microsoft.com/office/officeart/2005/8/layout/hList1"/>
    <dgm:cxn modelId="{A6FC4A93-0E19-45EC-8DA8-31739FD64586}" srcId="{8723E4F2-6406-4514-8EC8-A2534D649AF5}" destId="{707D747C-7CF9-4971-A2B4-09FE19F187D1}" srcOrd="1" destOrd="0" parTransId="{E83D99DD-678B-4EE9-B475-7EBED17781AC}" sibTransId="{DC62C813-6EB1-4829-8156-DE280BF17E4F}"/>
    <dgm:cxn modelId="{A59960F2-B422-45E5-89FC-98BE647F8EA1}" type="presOf" srcId="{12D66C02-E17B-49B7-B21C-54CD6731FC11}" destId="{0576A76C-13AA-492B-958F-51CCF72DBA37}" srcOrd="0" destOrd="0" presId="urn:microsoft.com/office/officeart/2005/8/layout/hList1"/>
    <dgm:cxn modelId="{ADB84032-0172-4E64-9F48-50BDCA0571EE}" srcId="{094992BC-FAB5-48F5-9E47-E794CFC9BB3B}" destId="{1420EC6F-3ACF-4D43-84D8-5C3224BFB867}" srcOrd="1" destOrd="0" parTransId="{69C7C47E-D10A-442D-9C11-AF088053B0C2}" sibTransId="{E0E3B034-9DB8-479E-AB86-D680274A90F5}"/>
    <dgm:cxn modelId="{3257DA50-7923-4B84-87EF-B2B1657491F2}" type="presOf" srcId="{AB3D4F03-C6F5-41C7-A716-1064B66D1632}" destId="{3ED35BB8-F1BB-4264-9782-ABF29E267FBA}" srcOrd="0" destOrd="0" presId="urn:microsoft.com/office/officeart/2005/8/layout/hList1"/>
    <dgm:cxn modelId="{F59E96BF-2F45-4CE1-AD76-3C050E6C0218}" srcId="{E5D93E07-5A16-4E98-8A86-F5E9126CC1AC}" destId="{BC91FBDF-1E7B-430E-8848-CE0D6DDB1CFB}" srcOrd="5" destOrd="0" parTransId="{69F2FE60-F48F-4849-83F0-2FE674825FCE}" sibTransId="{ABEEA8F5-535F-4746-9717-E3331A4AF4A9}"/>
    <dgm:cxn modelId="{1B8471AA-E8F9-41D4-B6FA-A2FBC7929FF1}" srcId="{E5D93E07-5A16-4E98-8A86-F5E9126CC1AC}" destId="{094992BC-FAB5-48F5-9E47-E794CFC9BB3B}" srcOrd="2" destOrd="0" parTransId="{A0A5B03E-010A-4F0B-9915-E624571AC019}" sibTransId="{ABED5777-33D3-49DB-A901-C856DB11C450}"/>
    <dgm:cxn modelId="{7857130D-FF2E-4046-A9C7-7787B0ED6CB0}" srcId="{63513457-B4E5-4E7C-93F7-293F0B7EF4A6}" destId="{82C82C97-7157-456C-A34F-565B404B70B8}" srcOrd="0" destOrd="0" parTransId="{4EC56D20-CFED-4364-825F-E27377554F14}" sibTransId="{031BDA9C-4739-40A0-9C14-06143B687343}"/>
    <dgm:cxn modelId="{F9DD58CA-8E77-4BFB-AFEE-498E849C811B}" type="presOf" srcId="{CED202C1-0B1A-48F2-B868-5DA4C883D6A1}" destId="{1A4D8627-87F3-445D-9FD1-A4DF0DEAB803}" srcOrd="0" destOrd="0" presId="urn:microsoft.com/office/officeart/2005/8/layout/hList1"/>
    <dgm:cxn modelId="{0C1E44D9-3C3E-4E68-81BF-112D8C150DC1}" srcId="{E5D93E07-5A16-4E98-8A86-F5E9126CC1AC}" destId="{159E9379-8E75-4145-A195-562F920E3B6F}" srcOrd="3" destOrd="0" parTransId="{3DA2095E-989D-4C3E-B40E-F0E99611ED32}" sibTransId="{D3C7661C-3F61-4EAA-A310-DAD659977B47}"/>
    <dgm:cxn modelId="{5375F8CB-B194-4FFA-9054-99967BDE23DB}" srcId="{AB3D4F03-C6F5-41C7-A716-1064B66D1632}" destId="{99D0C794-5521-4FC6-B2D8-FA15F9E2AEC2}" srcOrd="2" destOrd="0" parTransId="{22336F32-0F50-4848-896E-0D36B49DFFFE}" sibTransId="{D3D2DD13-E5DA-4699-B4D1-D0D724F67819}"/>
    <dgm:cxn modelId="{D3AA3C20-5D0F-414E-BDAE-39AAB6AF725C}" srcId="{BC91FBDF-1E7B-430E-8848-CE0D6DDB1CFB}" destId="{809BC02A-3B41-4AAB-95D8-45FEAF798DDF}" srcOrd="2" destOrd="0" parTransId="{13C447DB-5E4F-429A-BEB4-16F58EA8C0F9}" sibTransId="{7630C388-6182-4AD5-B705-9E485B032AD1}"/>
    <dgm:cxn modelId="{E868B58E-FF46-4D9B-A2D7-C5742087CBE4}" type="presOf" srcId="{63513457-B4E5-4E7C-93F7-293F0B7EF4A6}" destId="{64D03047-9EED-41A3-9E17-2AFEFE7219FB}" srcOrd="0" destOrd="0" presId="urn:microsoft.com/office/officeart/2005/8/layout/hList1"/>
    <dgm:cxn modelId="{4124B570-6A1F-4DCD-B51C-73C7FCCA0062}" srcId="{BC91FBDF-1E7B-430E-8848-CE0D6DDB1CFB}" destId="{F0F18845-30D2-4CB3-9B49-E7A630845686}" srcOrd="1" destOrd="0" parTransId="{E5157ED4-0F8F-482A-8CB4-5D1065C4D9E7}" sibTransId="{9C153098-E2FE-4646-9387-946341EC5447}"/>
    <dgm:cxn modelId="{340ED0A1-C4E2-44BE-8F93-B15C1710AECF}" srcId="{E5D93E07-5A16-4E98-8A86-F5E9126CC1AC}" destId="{8723E4F2-6406-4514-8EC8-A2534D649AF5}" srcOrd="1" destOrd="0" parTransId="{3D220E5C-A160-43D2-9868-AE59DE22720A}" sibTransId="{3C6EFF03-DF34-45EB-9369-59684C091561}"/>
    <dgm:cxn modelId="{A9DD45FE-CF8D-4458-A24C-710D22B4107A}" srcId="{AB3D4F03-C6F5-41C7-A716-1064B66D1632}" destId="{7F86AA65-E30B-498B-901F-CE61AF57D7C0}" srcOrd="3" destOrd="0" parTransId="{2F996D75-3008-4D04-96E7-2DAC036AB1E4}" sibTransId="{22AEFDC2-F46B-4F7A-9289-8269B188D5A7}"/>
    <dgm:cxn modelId="{F2B4E175-3DCD-4BBE-B6D0-2D7EB8646DB5}" type="presOf" srcId="{223268EF-2008-4247-9F2E-A66BA3EFB0B9}" destId="{4BCE1189-1DE9-4043-A57F-E964953BB1BA}" srcOrd="0" destOrd="1" presId="urn:microsoft.com/office/officeart/2005/8/layout/hList1"/>
    <dgm:cxn modelId="{94928A34-DCF3-47D5-8942-3CA6EB5BE873}" type="presOf" srcId="{F0F18845-30D2-4CB3-9B49-E7A630845686}" destId="{0576A76C-13AA-492B-958F-51CCF72DBA37}" srcOrd="0" destOrd="1" presId="urn:microsoft.com/office/officeart/2005/8/layout/hList1"/>
    <dgm:cxn modelId="{11748421-9B5E-4039-8A44-B75741328964}" srcId="{159E9379-8E75-4145-A195-562F920E3B6F}" destId="{ACEAEABB-46B2-42E8-A04F-FF270880FE36}" srcOrd="2" destOrd="0" parTransId="{79FA8DFA-A967-4D6B-AD34-E9344B91C6B0}" sibTransId="{12220147-C3A2-4BE9-A47C-66753D3540EC}"/>
    <dgm:cxn modelId="{A8B6A86D-25BE-43ED-9800-72C3BBAAF449}" srcId="{AB3D4F03-C6F5-41C7-A716-1064B66D1632}" destId="{C66B53BA-D43F-408F-9345-BCFBD45D979C}" srcOrd="1" destOrd="0" parTransId="{DAACA63F-B9D5-4DCA-97F7-1728EE3C3ADF}" sibTransId="{00369BC0-4987-464E-A024-69AD01B851D0}"/>
    <dgm:cxn modelId="{D6A0F1E5-B656-4822-A613-8B4372880371}" type="presOf" srcId="{159E9379-8E75-4145-A195-562F920E3B6F}" destId="{A11E152C-2FF4-43B1-9CA5-71B9FCDDA524}" srcOrd="0" destOrd="0" presId="urn:microsoft.com/office/officeart/2005/8/layout/hList1"/>
    <dgm:cxn modelId="{DCC2FA42-FC20-47F6-BC03-1A1991FE5532}" srcId="{63513457-B4E5-4E7C-93F7-293F0B7EF4A6}" destId="{223268EF-2008-4247-9F2E-A66BA3EFB0B9}" srcOrd="1" destOrd="0" parTransId="{69B4676E-1DA6-42E8-9A76-5F9A62468269}" sibTransId="{994924BC-EE21-43A9-A92E-783948AD20AC}"/>
    <dgm:cxn modelId="{014DC812-9176-4673-9C49-0B422CA43CC8}" type="presOf" srcId="{E5D93E07-5A16-4E98-8A86-F5E9126CC1AC}" destId="{46E3B167-37D5-4FF9-971C-BD2746E59809}" srcOrd="0" destOrd="0" presId="urn:microsoft.com/office/officeart/2005/8/layout/hList1"/>
    <dgm:cxn modelId="{C8CF515E-6A97-40C5-BEB6-26B0C469113C}" type="presOf" srcId="{E6D45FF7-F76A-485B-811A-07DAEDCE4D60}" destId="{0576A76C-13AA-492B-958F-51CCF72DBA37}" srcOrd="0" destOrd="3" presId="urn:microsoft.com/office/officeart/2005/8/layout/hList1"/>
    <dgm:cxn modelId="{9AA426A9-EFFC-4FDB-BD53-D3AD8B3FAC78}" type="presOf" srcId="{BC91FBDF-1E7B-430E-8848-CE0D6DDB1CFB}" destId="{68A30954-ADEC-4FF0-A63C-7B82E3EDB526}" srcOrd="0" destOrd="0" presId="urn:microsoft.com/office/officeart/2005/8/layout/hList1"/>
    <dgm:cxn modelId="{47165019-285C-4B6E-931D-95B469CF179A}" type="presOf" srcId="{707D747C-7CF9-4971-A2B4-09FE19F187D1}" destId="{64CC7CFB-A44D-471B-B462-66FAC1A17320}" srcOrd="0" destOrd="1" presId="urn:microsoft.com/office/officeart/2005/8/layout/hList1"/>
    <dgm:cxn modelId="{C03FB0CB-AF97-47C9-93F8-A6D404A60B58}" srcId="{BC91FBDF-1E7B-430E-8848-CE0D6DDB1CFB}" destId="{12D66C02-E17B-49B7-B21C-54CD6731FC11}" srcOrd="0" destOrd="0" parTransId="{00D1CC03-D422-4253-85DF-FC7A662AED83}" sibTransId="{601F8576-05B5-4EEB-8C9B-29D923531A2C}"/>
    <dgm:cxn modelId="{611D187D-7F24-4BE9-87AD-4B6CD66DE22C}" type="presOf" srcId="{1420EC6F-3ACF-4D43-84D8-5C3224BFB867}" destId="{DD3389D8-05DD-485A-BBFD-B7AC4B6FFED1}" srcOrd="0" destOrd="1" presId="urn:microsoft.com/office/officeart/2005/8/layout/hList1"/>
    <dgm:cxn modelId="{B14E3E3B-8F5E-4A96-86B2-4E8132392680}" type="presOf" srcId="{25875EDE-B173-4FB8-BED5-37BFE589B542}" destId="{AC81B5AC-DA50-40F7-84EF-AF5DCCCFB562}" srcOrd="0" destOrd="0" presId="urn:microsoft.com/office/officeart/2005/8/layout/hList1"/>
    <dgm:cxn modelId="{A1215568-E2B6-468B-B932-BA4B7402DA90}" type="presOf" srcId="{82C82C97-7157-456C-A34F-565B404B70B8}" destId="{4BCE1189-1DE9-4043-A57F-E964953BB1BA}" srcOrd="0" destOrd="0" presId="urn:microsoft.com/office/officeart/2005/8/layout/hList1"/>
    <dgm:cxn modelId="{A001E6DC-BBF1-488F-ADFB-485F1AE080BC}" srcId="{AB3D4F03-C6F5-41C7-A716-1064B66D1632}" destId="{CED202C1-0B1A-48F2-B868-5DA4C883D6A1}" srcOrd="0" destOrd="0" parTransId="{96E2987A-3E1B-4962-92C6-A56356A3956A}" sibTransId="{9DD98257-7424-4EE3-8090-5724DB5FF7F9}"/>
    <dgm:cxn modelId="{04ECFC97-B6EC-4C63-8BDE-4AE7AC4AA9F7}" srcId="{E5D93E07-5A16-4E98-8A86-F5E9126CC1AC}" destId="{63513457-B4E5-4E7C-93F7-293F0B7EF4A6}" srcOrd="4" destOrd="0" parTransId="{321FF5F0-FDD3-44F2-82AD-6C3E748FAE7D}" sibTransId="{9342BCE7-2E62-4A6A-BF11-61FC6F7BF801}"/>
    <dgm:cxn modelId="{51DAD62D-8716-4F97-A9F0-280B84E854E2}" type="presOf" srcId="{809BC02A-3B41-4AAB-95D8-45FEAF798DDF}" destId="{0576A76C-13AA-492B-958F-51CCF72DBA37}" srcOrd="0" destOrd="2" presId="urn:microsoft.com/office/officeart/2005/8/layout/hList1"/>
    <dgm:cxn modelId="{1838DF72-F557-46B3-A7C6-4C9B53074C29}" type="presOf" srcId="{7F86AA65-E30B-498B-901F-CE61AF57D7C0}" destId="{1A4D8627-87F3-445D-9FD1-A4DF0DEAB803}" srcOrd="0" destOrd="3" presId="urn:microsoft.com/office/officeart/2005/8/layout/hList1"/>
    <dgm:cxn modelId="{F7CC3BC8-5C45-41F8-A89E-2F0AF14A86E2}" srcId="{8723E4F2-6406-4514-8EC8-A2534D649AF5}" destId="{07539046-205A-4867-9481-5883A3BBAAC0}" srcOrd="0" destOrd="0" parTransId="{A1949C6A-4DE5-4EA3-B88E-04611A9447AA}" sibTransId="{B09A8F61-066A-4A91-9FC1-E45A40926AD3}"/>
    <dgm:cxn modelId="{AFD1316F-AC39-4EA8-90DC-C9AF9ABB4852}" srcId="{159E9379-8E75-4145-A195-562F920E3B6F}" destId="{25875EDE-B173-4FB8-BED5-37BFE589B542}" srcOrd="0" destOrd="0" parTransId="{3AA6A66E-9EFE-4EF6-8F4B-2DF3DC6506B8}" sibTransId="{0B586633-8BD2-44C5-A93F-059F9D1026DB}"/>
    <dgm:cxn modelId="{EABFA503-1721-4FE2-A248-AEB53FA4D05B}" type="presOf" srcId="{99D0C794-5521-4FC6-B2D8-FA15F9E2AEC2}" destId="{1A4D8627-87F3-445D-9FD1-A4DF0DEAB803}" srcOrd="0" destOrd="2" presId="urn:microsoft.com/office/officeart/2005/8/layout/hList1"/>
    <dgm:cxn modelId="{9D4CB4B7-A9A0-450C-9F23-5819B28051BC}" srcId="{E5D93E07-5A16-4E98-8A86-F5E9126CC1AC}" destId="{AB3D4F03-C6F5-41C7-A716-1064B66D1632}" srcOrd="0" destOrd="0" parTransId="{941CB256-19EC-4B9D-9BAC-AF3766E4F741}" sibTransId="{C797C580-D09C-4C50-8244-5EC9C1B0BE53}"/>
    <dgm:cxn modelId="{4B1B0854-A621-455F-84D4-4B93FBA7E9F7}" srcId="{094992BC-FAB5-48F5-9E47-E794CFC9BB3B}" destId="{73AE4AEA-F1E5-4094-9124-501D6AB8E8E3}" srcOrd="0" destOrd="0" parTransId="{4F7D1F62-DBBF-42C0-B78D-9ECE4A5583DB}" sibTransId="{40038143-3E09-491B-90AC-1810F28EA095}"/>
    <dgm:cxn modelId="{FB23214E-E77A-4CBD-B913-49C9D44941C4}" srcId="{8723E4F2-6406-4514-8EC8-A2534D649AF5}" destId="{4203869F-E5D8-4EB2-9FBD-963FE174E355}" srcOrd="2" destOrd="0" parTransId="{70A949BE-16BD-4D81-94E2-AC9F3C385B8F}" sibTransId="{03D83366-6025-434F-A2D5-C7F73473FCB5}"/>
    <dgm:cxn modelId="{21D03BE5-101A-4A3E-962E-F093CB88187B}" srcId="{159E9379-8E75-4145-A195-562F920E3B6F}" destId="{D9EE9899-884C-4F90-B727-B884BE7310F2}" srcOrd="1" destOrd="0" parTransId="{48E23EC4-9B67-406E-8590-2E5A1127684E}" sibTransId="{6B48748C-34E2-46E1-AF1D-34A00F50DA03}"/>
    <dgm:cxn modelId="{03CD2394-A360-4742-9A57-D13D79221D16}" type="presOf" srcId="{ACEAEABB-46B2-42E8-A04F-FF270880FE36}" destId="{AC81B5AC-DA50-40F7-84EF-AF5DCCCFB562}" srcOrd="0" destOrd="2" presId="urn:microsoft.com/office/officeart/2005/8/layout/hList1"/>
    <dgm:cxn modelId="{41723A0A-1117-4F85-9CC6-0DCF36C984B1}" type="presOf" srcId="{094992BC-FAB5-48F5-9E47-E794CFC9BB3B}" destId="{5CC4EF2C-BD6A-4972-987F-FC14482EE05D}" srcOrd="0" destOrd="0" presId="urn:microsoft.com/office/officeart/2005/8/layout/hList1"/>
    <dgm:cxn modelId="{B92D31A3-3F59-492F-92A7-3303B82D888E}" type="presParOf" srcId="{46E3B167-37D5-4FF9-971C-BD2746E59809}" destId="{BA3F1051-9A56-4620-AF11-4A2BF1EC8016}" srcOrd="0" destOrd="0" presId="urn:microsoft.com/office/officeart/2005/8/layout/hList1"/>
    <dgm:cxn modelId="{83316FC7-8DC5-4161-A338-3C81F8AF2FB6}" type="presParOf" srcId="{BA3F1051-9A56-4620-AF11-4A2BF1EC8016}" destId="{3ED35BB8-F1BB-4264-9782-ABF29E267FBA}" srcOrd="0" destOrd="0" presId="urn:microsoft.com/office/officeart/2005/8/layout/hList1"/>
    <dgm:cxn modelId="{FD569601-79D2-4734-BB8C-73EB95BDF9DC}" type="presParOf" srcId="{BA3F1051-9A56-4620-AF11-4A2BF1EC8016}" destId="{1A4D8627-87F3-445D-9FD1-A4DF0DEAB803}" srcOrd="1" destOrd="0" presId="urn:microsoft.com/office/officeart/2005/8/layout/hList1"/>
    <dgm:cxn modelId="{E710BFFD-F229-478A-B5AA-F2F9C7267D60}" type="presParOf" srcId="{46E3B167-37D5-4FF9-971C-BD2746E59809}" destId="{76889532-09A6-4619-8DAD-19E1317166D9}" srcOrd="1" destOrd="0" presId="urn:microsoft.com/office/officeart/2005/8/layout/hList1"/>
    <dgm:cxn modelId="{429BEF18-800C-4645-A0E1-6C82F37DA961}" type="presParOf" srcId="{46E3B167-37D5-4FF9-971C-BD2746E59809}" destId="{CC5E4516-DB88-412A-8043-1A6FF8246B99}" srcOrd="2" destOrd="0" presId="urn:microsoft.com/office/officeart/2005/8/layout/hList1"/>
    <dgm:cxn modelId="{4DD52534-A2F8-496B-93BE-C59E6780FCA6}" type="presParOf" srcId="{CC5E4516-DB88-412A-8043-1A6FF8246B99}" destId="{A6EAC362-FD21-4813-B36D-11BFF5CFDEB5}" srcOrd="0" destOrd="0" presId="urn:microsoft.com/office/officeart/2005/8/layout/hList1"/>
    <dgm:cxn modelId="{FEDEA032-22FA-4BFB-8BA5-80A1035C7BA1}" type="presParOf" srcId="{CC5E4516-DB88-412A-8043-1A6FF8246B99}" destId="{64CC7CFB-A44D-471B-B462-66FAC1A17320}" srcOrd="1" destOrd="0" presId="urn:microsoft.com/office/officeart/2005/8/layout/hList1"/>
    <dgm:cxn modelId="{09295090-91BC-4153-B969-616C08DEB01D}" type="presParOf" srcId="{46E3B167-37D5-4FF9-971C-BD2746E59809}" destId="{0055A1C1-02F3-4AAC-A5D4-161AB585CB33}" srcOrd="3" destOrd="0" presId="urn:microsoft.com/office/officeart/2005/8/layout/hList1"/>
    <dgm:cxn modelId="{CFC77EEB-E48F-40D9-9D57-083A90E72C72}" type="presParOf" srcId="{46E3B167-37D5-4FF9-971C-BD2746E59809}" destId="{77BF934F-1BC1-4B67-95C4-C93EC397B748}" srcOrd="4" destOrd="0" presId="urn:microsoft.com/office/officeart/2005/8/layout/hList1"/>
    <dgm:cxn modelId="{EC379F4D-3D6C-4E55-8DB9-B7A0608A2BD3}" type="presParOf" srcId="{77BF934F-1BC1-4B67-95C4-C93EC397B748}" destId="{5CC4EF2C-BD6A-4972-987F-FC14482EE05D}" srcOrd="0" destOrd="0" presId="urn:microsoft.com/office/officeart/2005/8/layout/hList1"/>
    <dgm:cxn modelId="{6409A800-E4E9-401C-A56F-9DE6A53A4187}" type="presParOf" srcId="{77BF934F-1BC1-4B67-95C4-C93EC397B748}" destId="{DD3389D8-05DD-485A-BBFD-B7AC4B6FFED1}" srcOrd="1" destOrd="0" presId="urn:microsoft.com/office/officeart/2005/8/layout/hList1"/>
    <dgm:cxn modelId="{438919AD-E95D-4B1C-8017-4843493B03F9}" type="presParOf" srcId="{46E3B167-37D5-4FF9-971C-BD2746E59809}" destId="{4A81756E-7A89-43D5-B18F-512DA95370E1}" srcOrd="5" destOrd="0" presId="urn:microsoft.com/office/officeart/2005/8/layout/hList1"/>
    <dgm:cxn modelId="{5733A279-FECD-4BF9-A038-17496C224011}" type="presParOf" srcId="{46E3B167-37D5-4FF9-971C-BD2746E59809}" destId="{A813FB06-D847-4482-BB81-4B09771F3756}" srcOrd="6" destOrd="0" presId="urn:microsoft.com/office/officeart/2005/8/layout/hList1"/>
    <dgm:cxn modelId="{9BCD40FD-C6C6-4A63-AE7A-F08D77FCA362}" type="presParOf" srcId="{A813FB06-D847-4482-BB81-4B09771F3756}" destId="{A11E152C-2FF4-43B1-9CA5-71B9FCDDA524}" srcOrd="0" destOrd="0" presId="urn:microsoft.com/office/officeart/2005/8/layout/hList1"/>
    <dgm:cxn modelId="{431760C5-180F-4AEE-BE0E-0BB760EE6346}" type="presParOf" srcId="{A813FB06-D847-4482-BB81-4B09771F3756}" destId="{AC81B5AC-DA50-40F7-84EF-AF5DCCCFB562}" srcOrd="1" destOrd="0" presId="urn:microsoft.com/office/officeart/2005/8/layout/hList1"/>
    <dgm:cxn modelId="{13586A7E-CCED-4154-B2A6-3BFC3BB266F5}" type="presParOf" srcId="{46E3B167-37D5-4FF9-971C-BD2746E59809}" destId="{9056A563-BA73-4E5C-8738-B9C30A20961D}" srcOrd="7" destOrd="0" presId="urn:microsoft.com/office/officeart/2005/8/layout/hList1"/>
    <dgm:cxn modelId="{77DEC7D0-91F2-4FFC-97F2-601FD909A347}" type="presParOf" srcId="{46E3B167-37D5-4FF9-971C-BD2746E59809}" destId="{72148918-1E0A-40B5-9752-D5C54C507EE8}" srcOrd="8" destOrd="0" presId="urn:microsoft.com/office/officeart/2005/8/layout/hList1"/>
    <dgm:cxn modelId="{1AC11B0C-53C7-4F77-A65C-D9D12F92A99C}" type="presParOf" srcId="{72148918-1E0A-40B5-9752-D5C54C507EE8}" destId="{64D03047-9EED-41A3-9E17-2AFEFE7219FB}" srcOrd="0" destOrd="0" presId="urn:microsoft.com/office/officeart/2005/8/layout/hList1"/>
    <dgm:cxn modelId="{B1BE3F43-62F7-4EB4-A578-83C759FE3F7B}" type="presParOf" srcId="{72148918-1E0A-40B5-9752-D5C54C507EE8}" destId="{4BCE1189-1DE9-4043-A57F-E964953BB1BA}" srcOrd="1" destOrd="0" presId="urn:microsoft.com/office/officeart/2005/8/layout/hList1"/>
    <dgm:cxn modelId="{15F61D8D-EC77-4193-971F-2D4D7839EB89}" type="presParOf" srcId="{46E3B167-37D5-4FF9-971C-BD2746E59809}" destId="{518BC651-844F-4D40-8FB8-278BA589F87F}" srcOrd="9" destOrd="0" presId="urn:microsoft.com/office/officeart/2005/8/layout/hList1"/>
    <dgm:cxn modelId="{4ADDACA1-AB39-4EBA-8763-AF53C76F9712}" type="presParOf" srcId="{46E3B167-37D5-4FF9-971C-BD2746E59809}" destId="{1433DCA8-9DAD-4DF0-B9E7-CB741D578382}" srcOrd="10" destOrd="0" presId="urn:microsoft.com/office/officeart/2005/8/layout/hList1"/>
    <dgm:cxn modelId="{521E767C-8354-4AFC-9543-680177443345}" type="presParOf" srcId="{1433DCA8-9DAD-4DF0-B9E7-CB741D578382}" destId="{68A30954-ADEC-4FF0-A63C-7B82E3EDB526}" srcOrd="0" destOrd="0" presId="urn:microsoft.com/office/officeart/2005/8/layout/hList1"/>
    <dgm:cxn modelId="{4CEAB63A-CA0F-49C7-B8D8-FC09FFDF91F2}" type="presParOf" srcId="{1433DCA8-9DAD-4DF0-B9E7-CB741D578382}" destId="{0576A76C-13AA-492B-958F-51CCF72DBA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4A66C-DAF7-4F67-9B1D-A867FBC358F0}">
      <dsp:nvSpPr>
        <dsp:cNvPr id="0" name=""/>
        <dsp:cNvSpPr/>
      </dsp:nvSpPr>
      <dsp:spPr>
        <a:xfrm>
          <a:off x="4322774" y="0"/>
          <a:ext cx="4808162" cy="51434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300" kern="1200" dirty="0"/>
        </a:p>
      </dsp:txBody>
      <dsp:txXfrm>
        <a:off x="4322774" y="0"/>
        <a:ext cx="4808162" cy="1543035"/>
      </dsp:txXfrm>
    </dsp:sp>
    <dsp:sp modelId="{0D3353F8-7C8C-4156-9F9F-8B23D6A96802}">
      <dsp:nvSpPr>
        <dsp:cNvPr id="0" name=""/>
        <dsp:cNvSpPr/>
      </dsp:nvSpPr>
      <dsp:spPr>
        <a:xfrm>
          <a:off x="82743" y="742952"/>
          <a:ext cx="2286829" cy="33923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กองพัฒนานักศึกษา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9 งาน</a:t>
          </a:r>
          <a:r>
            <a:rPr lang="th-TH" sz="36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36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49722" y="809931"/>
        <a:ext cx="2152871" cy="3258403"/>
      </dsp:txXfrm>
    </dsp:sp>
    <dsp:sp modelId="{C462DB21-3222-47BF-A353-80DAF536B8EE}">
      <dsp:nvSpPr>
        <dsp:cNvPr id="0" name=""/>
        <dsp:cNvSpPr/>
      </dsp:nvSpPr>
      <dsp:spPr>
        <a:xfrm rot="19623883">
          <a:off x="2041968" y="1325073"/>
          <a:ext cx="4076835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4076835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/>
        </a:p>
      </dsp:txBody>
      <dsp:txXfrm>
        <a:off x="3978465" y="1228942"/>
        <a:ext cx="203841" cy="203841"/>
      </dsp:txXfrm>
    </dsp:sp>
    <dsp:sp modelId="{628450B8-7196-48BB-91BB-2604239CA865}">
      <dsp:nvSpPr>
        <dsp:cNvPr id="0" name=""/>
        <dsp:cNvSpPr/>
      </dsp:nvSpPr>
      <dsp:spPr>
        <a:xfrm>
          <a:off x="5791200" y="57151"/>
          <a:ext cx="3271869" cy="3308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งานบริหารและธุรการ 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800891" y="66842"/>
        <a:ext cx="3252487" cy="311501"/>
      </dsp:txXfrm>
    </dsp:sp>
    <dsp:sp modelId="{152285AA-2A60-4EA3-8658-AA197EB0D713}">
      <dsp:nvSpPr>
        <dsp:cNvPr id="0" name=""/>
        <dsp:cNvSpPr/>
      </dsp:nvSpPr>
      <dsp:spPr>
        <a:xfrm rot="20028413">
          <a:off x="2173786" y="1591773"/>
          <a:ext cx="3813199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813199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3985056" y="1502233"/>
        <a:ext cx="190659" cy="190659"/>
      </dsp:txXfrm>
    </dsp:sp>
    <dsp:sp modelId="{7E18984A-1DA8-4839-A6F6-35BAE8AAFBC5}">
      <dsp:nvSpPr>
        <dsp:cNvPr id="0" name=""/>
        <dsp:cNvSpPr/>
      </dsp:nvSpPr>
      <dsp:spPr>
        <a:xfrm>
          <a:off x="5791200" y="590552"/>
          <a:ext cx="3271856" cy="3308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งานหอพัก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800891" y="600243"/>
        <a:ext cx="3252474" cy="311501"/>
      </dsp:txXfrm>
    </dsp:sp>
    <dsp:sp modelId="{C6653B41-E287-4403-A1BD-049D21FD1305}">
      <dsp:nvSpPr>
        <dsp:cNvPr id="0" name=""/>
        <dsp:cNvSpPr/>
      </dsp:nvSpPr>
      <dsp:spPr>
        <a:xfrm rot="20417270">
          <a:off x="2263076" y="1820372"/>
          <a:ext cx="3634620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634620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3989520" y="1735297"/>
        <a:ext cx="181731" cy="181731"/>
      </dsp:txXfrm>
    </dsp:sp>
    <dsp:sp modelId="{8C3FB3AB-4922-4F12-AC02-BEF37EE97EA9}">
      <dsp:nvSpPr>
        <dsp:cNvPr id="0" name=""/>
        <dsp:cNvSpPr/>
      </dsp:nvSpPr>
      <dsp:spPr>
        <a:xfrm>
          <a:off x="5791200" y="1047750"/>
          <a:ext cx="3314692" cy="3308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งานบริการและสวัสดิการนักศึกษา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800891" y="1057441"/>
        <a:ext cx="3295310" cy="311501"/>
      </dsp:txXfrm>
    </dsp:sp>
    <dsp:sp modelId="{F3C7ED7F-59D3-48EF-A46F-FB9A7A874078}">
      <dsp:nvSpPr>
        <dsp:cNvPr id="0" name=""/>
        <dsp:cNvSpPr/>
      </dsp:nvSpPr>
      <dsp:spPr>
        <a:xfrm rot="20913236">
          <a:off x="2334869" y="2087073"/>
          <a:ext cx="3489822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489822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3992535" y="2005617"/>
        <a:ext cx="174491" cy="174491"/>
      </dsp:txXfrm>
    </dsp:sp>
    <dsp:sp modelId="{0C6C3250-0C0C-4BEE-B1ED-D0D28EFC77FA}">
      <dsp:nvSpPr>
        <dsp:cNvPr id="0" name=""/>
        <dsp:cNvSpPr/>
      </dsp:nvSpPr>
      <dsp:spPr>
        <a:xfrm>
          <a:off x="5789989" y="1581151"/>
          <a:ext cx="3354008" cy="3308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งานทุนการศึกษาและให้คำปรึกษา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799680" y="1590842"/>
        <a:ext cx="3334626" cy="311501"/>
      </dsp:txXfrm>
    </dsp:sp>
    <dsp:sp modelId="{CEE27E89-1713-4420-B914-3CD6D23D0887}">
      <dsp:nvSpPr>
        <dsp:cNvPr id="0" name=""/>
        <dsp:cNvSpPr/>
      </dsp:nvSpPr>
      <dsp:spPr>
        <a:xfrm rot="21440171">
          <a:off x="2367722" y="2353773"/>
          <a:ext cx="3424125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424125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3994182" y="2273960"/>
        <a:ext cx="171206" cy="171206"/>
      </dsp:txXfrm>
    </dsp:sp>
    <dsp:sp modelId="{D4B15CAE-6F5D-4E49-900A-6A562AC45252}">
      <dsp:nvSpPr>
        <dsp:cNvPr id="0" name=""/>
        <dsp:cNvSpPr/>
      </dsp:nvSpPr>
      <dsp:spPr>
        <a:xfrm>
          <a:off x="5789998" y="2114552"/>
          <a:ext cx="3354001" cy="3308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งานอนามัยและพยาบาล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799689" y="2124243"/>
        <a:ext cx="3334619" cy="311501"/>
      </dsp:txXfrm>
    </dsp:sp>
    <dsp:sp modelId="{0CCBB766-878E-4BFF-9584-505645B38486}">
      <dsp:nvSpPr>
        <dsp:cNvPr id="0" name=""/>
        <dsp:cNvSpPr/>
      </dsp:nvSpPr>
      <dsp:spPr>
        <a:xfrm rot="316807">
          <a:off x="2362235" y="2592461"/>
          <a:ext cx="3458155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458155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4004859" y="2511797"/>
        <a:ext cx="172907" cy="172907"/>
      </dsp:txXfrm>
    </dsp:sp>
    <dsp:sp modelId="{DB10FA83-6646-4FA4-94E9-A29B10551E78}">
      <dsp:nvSpPr>
        <dsp:cNvPr id="0" name=""/>
        <dsp:cNvSpPr/>
      </dsp:nvSpPr>
      <dsp:spPr>
        <a:xfrm>
          <a:off x="5813054" y="2591928"/>
          <a:ext cx="3330945" cy="3308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งานการกีฬา 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822745" y="2601619"/>
        <a:ext cx="3311563" cy="311501"/>
      </dsp:txXfrm>
    </dsp:sp>
    <dsp:sp modelId="{8AA84F07-D158-4CD4-9EB3-436586F25EC3}">
      <dsp:nvSpPr>
        <dsp:cNvPr id="0" name=""/>
        <dsp:cNvSpPr/>
      </dsp:nvSpPr>
      <dsp:spPr>
        <a:xfrm rot="876261">
          <a:off x="2312470" y="2878958"/>
          <a:ext cx="3534629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534629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3991419" y="2796382"/>
        <a:ext cx="176731" cy="176731"/>
      </dsp:txXfrm>
    </dsp:sp>
    <dsp:sp modelId="{ABC921EE-97A4-4B28-B783-3D2B3FC7672F}">
      <dsp:nvSpPr>
        <dsp:cNvPr id="0" name=""/>
        <dsp:cNvSpPr/>
      </dsp:nvSpPr>
      <dsp:spPr>
        <a:xfrm>
          <a:off x="5789998" y="3164922"/>
          <a:ext cx="3354001" cy="33088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งานกิจกรรมนักศึกษา  บุคลากร 3 คน  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799689" y="3174613"/>
        <a:ext cx="3334619" cy="311501"/>
      </dsp:txXfrm>
    </dsp:sp>
    <dsp:sp modelId="{B79705A6-468A-47D1-8AB2-32685AA252E9}">
      <dsp:nvSpPr>
        <dsp:cNvPr id="0" name=""/>
        <dsp:cNvSpPr/>
      </dsp:nvSpPr>
      <dsp:spPr>
        <a:xfrm rot="1379547">
          <a:off x="2221981" y="3159018"/>
          <a:ext cx="3715604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715604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3986894" y="3071918"/>
        <a:ext cx="185780" cy="185780"/>
      </dsp:txXfrm>
    </dsp:sp>
    <dsp:sp modelId="{E4C7D1A3-4FE3-487A-AF8E-B4EA52F5FCB9}">
      <dsp:nvSpPr>
        <dsp:cNvPr id="0" name=""/>
        <dsp:cNvSpPr/>
      </dsp:nvSpPr>
      <dsp:spPr>
        <a:xfrm>
          <a:off x="5789995" y="3725042"/>
          <a:ext cx="3354001" cy="330883"/>
        </a:xfrm>
        <a:prstGeom prst="roundRect">
          <a:avLst>
            <a:gd name="adj" fmla="val 10000"/>
          </a:avLst>
        </a:prstGeom>
        <a:solidFill>
          <a:srgbClr val="FB43EE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งานศิษย์เก่าสัมพันธ์ บุคลากร 3 คน 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799686" y="3734733"/>
        <a:ext cx="3334619" cy="311501"/>
      </dsp:txXfrm>
    </dsp:sp>
    <dsp:sp modelId="{97019783-D646-42BF-8EAA-0865EB598944}">
      <dsp:nvSpPr>
        <dsp:cNvPr id="0" name=""/>
        <dsp:cNvSpPr/>
      </dsp:nvSpPr>
      <dsp:spPr>
        <a:xfrm rot="1846693">
          <a:off x="2089208" y="3451953"/>
          <a:ext cx="3981153" cy="11579"/>
        </a:xfrm>
        <a:custGeom>
          <a:avLst/>
          <a:gdLst/>
          <a:ahLst/>
          <a:cxnLst/>
          <a:rect l="0" t="0" r="0" b="0"/>
          <a:pathLst>
            <a:path>
              <a:moveTo>
                <a:pt x="0" y="5789"/>
              </a:moveTo>
              <a:lnTo>
                <a:pt x="3981153" y="57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/>
        </a:p>
      </dsp:txBody>
      <dsp:txXfrm>
        <a:off x="3980256" y="3358214"/>
        <a:ext cx="199057" cy="199057"/>
      </dsp:txXfrm>
    </dsp:sp>
    <dsp:sp modelId="{B7580BE9-BEC0-4ADF-93E2-13B3EAA1B576}">
      <dsp:nvSpPr>
        <dsp:cNvPr id="0" name=""/>
        <dsp:cNvSpPr/>
      </dsp:nvSpPr>
      <dsp:spPr>
        <a:xfrm>
          <a:off x="5789998" y="4310911"/>
          <a:ext cx="3354001" cy="33088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งานวินัยและพัฒนานักศึกษา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799689" y="4320602"/>
        <a:ext cx="3334619" cy="311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4A66C-DAF7-4F67-9B1D-A867FBC358F0}">
      <dsp:nvSpPr>
        <dsp:cNvPr id="0" name=""/>
        <dsp:cNvSpPr/>
      </dsp:nvSpPr>
      <dsp:spPr>
        <a:xfrm>
          <a:off x="4072821" y="0"/>
          <a:ext cx="4183192" cy="51434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300" kern="1200" dirty="0"/>
        </a:p>
      </dsp:txBody>
      <dsp:txXfrm>
        <a:off x="4072821" y="0"/>
        <a:ext cx="4183192" cy="1543035"/>
      </dsp:txXfrm>
    </dsp:sp>
    <dsp:sp modelId="{0D3353F8-7C8C-4156-9F9F-8B23D6A96802}">
      <dsp:nvSpPr>
        <dsp:cNvPr id="0" name=""/>
        <dsp:cNvSpPr/>
      </dsp:nvSpPr>
      <dsp:spPr>
        <a:xfrm>
          <a:off x="383913" y="1067569"/>
          <a:ext cx="1989584" cy="2951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กองพัฒนานักศึกษา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8 งาน </a:t>
          </a:r>
          <a:endParaRPr lang="th-TH" sz="3600" b="1" kern="1200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42186" y="1125842"/>
        <a:ext cx="1873038" cy="2834872"/>
      </dsp:txXfrm>
    </dsp:sp>
    <dsp:sp modelId="{C462DB21-3222-47BF-A353-80DAF536B8EE}">
      <dsp:nvSpPr>
        <dsp:cNvPr id="0" name=""/>
        <dsp:cNvSpPr/>
      </dsp:nvSpPr>
      <dsp:spPr>
        <a:xfrm rot="19444485">
          <a:off x="2023865" y="1459790"/>
          <a:ext cx="3676145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3676145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3770035" y="1372924"/>
        <a:ext cx="183807" cy="183807"/>
      </dsp:txXfrm>
    </dsp:sp>
    <dsp:sp modelId="{628450B8-7196-48BB-91BB-2604239CA865}">
      <dsp:nvSpPr>
        <dsp:cNvPr id="0" name=""/>
        <dsp:cNvSpPr/>
      </dsp:nvSpPr>
      <dsp:spPr>
        <a:xfrm>
          <a:off x="5350379" y="242439"/>
          <a:ext cx="2846588" cy="28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งานบริหารและธุรการ 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58811" y="250871"/>
        <a:ext cx="2829724" cy="271011"/>
      </dsp:txXfrm>
    </dsp:sp>
    <dsp:sp modelId="{152285AA-2A60-4EA3-8658-AA197EB0D713}">
      <dsp:nvSpPr>
        <dsp:cNvPr id="0" name=""/>
        <dsp:cNvSpPr/>
      </dsp:nvSpPr>
      <dsp:spPr>
        <a:xfrm rot="19822490">
          <a:off x="2149666" y="1691825"/>
          <a:ext cx="3424544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3424544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3776325" y="1611248"/>
        <a:ext cx="171227" cy="171227"/>
      </dsp:txXfrm>
    </dsp:sp>
    <dsp:sp modelId="{7E18984A-1DA8-4839-A6F6-35BAE8AAFBC5}">
      <dsp:nvSpPr>
        <dsp:cNvPr id="0" name=""/>
        <dsp:cNvSpPr/>
      </dsp:nvSpPr>
      <dsp:spPr>
        <a:xfrm>
          <a:off x="5350379" y="706508"/>
          <a:ext cx="2846577" cy="28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งานหอพัก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58811" y="714940"/>
        <a:ext cx="2829713" cy="271011"/>
      </dsp:txXfrm>
    </dsp:sp>
    <dsp:sp modelId="{C6653B41-E287-4403-A1BD-049D21FD1305}">
      <dsp:nvSpPr>
        <dsp:cNvPr id="0" name=""/>
        <dsp:cNvSpPr/>
      </dsp:nvSpPr>
      <dsp:spPr>
        <a:xfrm rot="20189342">
          <a:off x="2238747" y="1890710"/>
          <a:ext cx="3246383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3246383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kern="1200"/>
        </a:p>
      </dsp:txBody>
      <dsp:txXfrm>
        <a:off x="3780779" y="1814588"/>
        <a:ext cx="162319" cy="162319"/>
      </dsp:txXfrm>
    </dsp:sp>
    <dsp:sp modelId="{8C3FB3AB-4922-4F12-AC02-BEF37EE97EA9}">
      <dsp:nvSpPr>
        <dsp:cNvPr id="0" name=""/>
        <dsp:cNvSpPr/>
      </dsp:nvSpPr>
      <dsp:spPr>
        <a:xfrm>
          <a:off x="5350379" y="1104279"/>
          <a:ext cx="2883845" cy="28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งานบริการและสวัสดิการนักศึกษา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58811" y="1112711"/>
        <a:ext cx="2866981" cy="271011"/>
      </dsp:txXfrm>
    </dsp:sp>
    <dsp:sp modelId="{F3C7ED7F-59D3-48EF-A46F-FB9A7A874078}">
      <dsp:nvSpPr>
        <dsp:cNvPr id="0" name=""/>
        <dsp:cNvSpPr/>
      </dsp:nvSpPr>
      <dsp:spPr>
        <a:xfrm rot="20663864">
          <a:off x="2316574" y="2122745"/>
          <a:ext cx="3089676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3089676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kern="1200"/>
        </a:p>
      </dsp:txBody>
      <dsp:txXfrm>
        <a:off x="3784170" y="2050540"/>
        <a:ext cx="154483" cy="154483"/>
      </dsp:txXfrm>
    </dsp:sp>
    <dsp:sp modelId="{0C6C3250-0C0C-4BEE-B1ED-D0D28EFC77FA}">
      <dsp:nvSpPr>
        <dsp:cNvPr id="0" name=""/>
        <dsp:cNvSpPr/>
      </dsp:nvSpPr>
      <dsp:spPr>
        <a:xfrm>
          <a:off x="5349325" y="1568348"/>
          <a:ext cx="2918051" cy="28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งานทุนการศึกษาและให้คำปรึกษา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57757" y="1576780"/>
        <a:ext cx="2901187" cy="271011"/>
      </dsp:txXfrm>
    </dsp:sp>
    <dsp:sp modelId="{CEE27E89-1713-4420-B914-3CD6D23D0887}">
      <dsp:nvSpPr>
        <dsp:cNvPr id="0" name=""/>
        <dsp:cNvSpPr/>
      </dsp:nvSpPr>
      <dsp:spPr>
        <a:xfrm rot="21182200">
          <a:off x="2362336" y="2354779"/>
          <a:ext cx="3026570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3026570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kern="1200"/>
        </a:p>
      </dsp:txBody>
      <dsp:txXfrm>
        <a:off x="3799957" y="2284152"/>
        <a:ext cx="151328" cy="151328"/>
      </dsp:txXfrm>
    </dsp:sp>
    <dsp:sp modelId="{D4B15CAE-6F5D-4E49-900A-6A562AC45252}">
      <dsp:nvSpPr>
        <dsp:cNvPr id="0" name=""/>
        <dsp:cNvSpPr/>
      </dsp:nvSpPr>
      <dsp:spPr>
        <a:xfrm>
          <a:off x="5377744" y="2032417"/>
          <a:ext cx="2918045" cy="28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งานอนามัยและพยาบาล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86176" y="2040849"/>
        <a:ext cx="2901181" cy="271011"/>
      </dsp:txXfrm>
    </dsp:sp>
    <dsp:sp modelId="{0CCBB766-878E-4BFF-9584-505645B38486}">
      <dsp:nvSpPr>
        <dsp:cNvPr id="0" name=""/>
        <dsp:cNvSpPr/>
      </dsp:nvSpPr>
      <dsp:spPr>
        <a:xfrm rot="122686">
          <a:off x="2372548" y="2591492"/>
          <a:ext cx="2984855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2984855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kern="1200"/>
        </a:p>
      </dsp:txBody>
      <dsp:txXfrm>
        <a:off x="3790354" y="2521907"/>
        <a:ext cx="149242" cy="149242"/>
      </dsp:txXfrm>
    </dsp:sp>
    <dsp:sp modelId="{DB10FA83-6646-4FA4-94E9-A29B10551E78}">
      <dsp:nvSpPr>
        <dsp:cNvPr id="0" name=""/>
        <dsp:cNvSpPr/>
      </dsp:nvSpPr>
      <dsp:spPr>
        <a:xfrm>
          <a:off x="5356453" y="2505842"/>
          <a:ext cx="2897986" cy="28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งานการกีฬา 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64885" y="2514274"/>
        <a:ext cx="2881122" cy="271011"/>
      </dsp:txXfrm>
    </dsp:sp>
    <dsp:sp modelId="{8AA84F07-D158-4CD4-9EB3-436586F25EC3}">
      <dsp:nvSpPr>
        <dsp:cNvPr id="0" name=""/>
        <dsp:cNvSpPr/>
      </dsp:nvSpPr>
      <dsp:spPr>
        <a:xfrm rot="886048">
          <a:off x="2321247" y="2941444"/>
          <a:ext cx="3163656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3163656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kern="1200"/>
        </a:p>
      </dsp:txBody>
      <dsp:txXfrm>
        <a:off x="3823984" y="2867390"/>
        <a:ext cx="158182" cy="158182"/>
      </dsp:txXfrm>
    </dsp:sp>
    <dsp:sp modelId="{ABC921EE-97A4-4B28-B783-3D2B3FC7672F}">
      <dsp:nvSpPr>
        <dsp:cNvPr id="0" name=""/>
        <dsp:cNvSpPr/>
      </dsp:nvSpPr>
      <dsp:spPr>
        <a:xfrm>
          <a:off x="5432654" y="3039243"/>
          <a:ext cx="3482746" cy="62088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งานพัฒนานักศึกษาและศิษย์เก่าสัมพันธ์ </a:t>
          </a:r>
          <a:endParaRPr lang="th-TH" sz="1800" b="1" kern="1200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450839" y="3057428"/>
        <a:ext cx="3446376" cy="584513"/>
      </dsp:txXfrm>
    </dsp:sp>
    <dsp:sp modelId="{97019783-D646-42BF-8EAA-0865EB598944}">
      <dsp:nvSpPr>
        <dsp:cNvPr id="0" name=""/>
        <dsp:cNvSpPr/>
      </dsp:nvSpPr>
      <dsp:spPr>
        <a:xfrm rot="1787186">
          <a:off x="2136561" y="3429140"/>
          <a:ext cx="3586775" cy="10074"/>
        </a:xfrm>
        <a:custGeom>
          <a:avLst/>
          <a:gdLst/>
          <a:ahLst/>
          <a:cxnLst/>
          <a:rect l="0" t="0" r="0" b="0"/>
          <a:pathLst>
            <a:path>
              <a:moveTo>
                <a:pt x="0" y="5037"/>
              </a:moveTo>
              <a:lnTo>
                <a:pt x="3586775" y="50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3840280" y="3344507"/>
        <a:ext cx="179338" cy="179338"/>
      </dsp:txXfrm>
    </dsp:sp>
    <dsp:sp modelId="{B7580BE9-BEC0-4ADF-93E2-13B3EAA1B576}">
      <dsp:nvSpPr>
        <dsp:cNvPr id="0" name=""/>
        <dsp:cNvSpPr/>
      </dsp:nvSpPr>
      <dsp:spPr>
        <a:xfrm>
          <a:off x="5486400" y="3953643"/>
          <a:ext cx="3070446" cy="7428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งานพัฒนาวินัยนักศึกษา</a:t>
          </a:r>
          <a:endParaRPr lang="th-TH" sz="1800" b="1" kern="1200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508158" y="3975401"/>
        <a:ext cx="3026930" cy="699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4A66C-DAF7-4F67-9B1D-A867FBC358F0}">
      <dsp:nvSpPr>
        <dsp:cNvPr id="0" name=""/>
        <dsp:cNvSpPr/>
      </dsp:nvSpPr>
      <dsp:spPr>
        <a:xfrm>
          <a:off x="2852348" y="0"/>
          <a:ext cx="3845440" cy="51434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300" kern="1200" dirty="0"/>
        </a:p>
      </dsp:txBody>
      <dsp:txXfrm>
        <a:off x="2852348" y="0"/>
        <a:ext cx="3845440" cy="1543035"/>
      </dsp:txXfrm>
    </dsp:sp>
    <dsp:sp modelId="{0D3353F8-7C8C-4156-9F9F-8B23D6A96802}">
      <dsp:nvSpPr>
        <dsp:cNvPr id="0" name=""/>
        <dsp:cNvSpPr/>
      </dsp:nvSpPr>
      <dsp:spPr>
        <a:xfrm>
          <a:off x="548451" y="1323266"/>
          <a:ext cx="2894622" cy="3048273"/>
        </a:xfrm>
        <a:prstGeom prst="roundRect">
          <a:avLst>
            <a:gd name="adj" fmla="val 10000"/>
          </a:avLst>
        </a:prstGeom>
        <a:solidFill>
          <a:srgbClr val="F5C2B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งานพัฒนานักศึกษาและศิษย์เก่าสัมพันธ์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6 หน่วย  6 คน </a:t>
          </a:r>
        </a:p>
      </dsp:txBody>
      <dsp:txXfrm>
        <a:off x="633232" y="1408047"/>
        <a:ext cx="2725060" cy="2878711"/>
      </dsp:txXfrm>
    </dsp:sp>
    <dsp:sp modelId="{C462DB21-3222-47BF-A353-80DAF536B8EE}">
      <dsp:nvSpPr>
        <dsp:cNvPr id="0" name=""/>
        <dsp:cNvSpPr/>
      </dsp:nvSpPr>
      <dsp:spPr>
        <a:xfrm rot="18723178">
          <a:off x="2966655" y="1773350"/>
          <a:ext cx="2885786" cy="5333"/>
        </a:xfrm>
        <a:custGeom>
          <a:avLst/>
          <a:gdLst/>
          <a:ahLst/>
          <a:cxnLst/>
          <a:rect l="0" t="0" r="0" b="0"/>
          <a:pathLst>
            <a:path>
              <a:moveTo>
                <a:pt x="0" y="2666"/>
              </a:moveTo>
              <a:lnTo>
                <a:pt x="2885786" y="2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/>
        </a:p>
      </dsp:txBody>
      <dsp:txXfrm>
        <a:off x="4337403" y="1703872"/>
        <a:ext cx="144289" cy="144289"/>
      </dsp:txXfrm>
    </dsp:sp>
    <dsp:sp modelId="{628450B8-7196-48BB-91BB-2604239CA865}">
      <dsp:nvSpPr>
        <dsp:cNvPr id="0" name=""/>
        <dsp:cNvSpPr/>
      </dsp:nvSpPr>
      <dsp:spPr>
        <a:xfrm>
          <a:off x="5376023" y="448443"/>
          <a:ext cx="2893741" cy="512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หน่วยธุรการและบริหารงานทั่วไป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91030" y="463450"/>
        <a:ext cx="2863727" cy="482362"/>
      </dsp:txXfrm>
    </dsp:sp>
    <dsp:sp modelId="{152285AA-2A60-4EA3-8658-AA197EB0D713}">
      <dsp:nvSpPr>
        <dsp:cNvPr id="0" name=""/>
        <dsp:cNvSpPr/>
      </dsp:nvSpPr>
      <dsp:spPr>
        <a:xfrm rot="19465078">
          <a:off x="3221399" y="2153931"/>
          <a:ext cx="2374437" cy="5333"/>
        </a:xfrm>
        <a:custGeom>
          <a:avLst/>
          <a:gdLst/>
          <a:ahLst/>
          <a:cxnLst/>
          <a:rect l="0" t="0" r="0" b="0"/>
          <a:pathLst>
            <a:path>
              <a:moveTo>
                <a:pt x="0" y="2666"/>
              </a:moveTo>
              <a:lnTo>
                <a:pt x="2374437" y="2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4349257" y="2097237"/>
        <a:ext cx="118721" cy="118721"/>
      </dsp:txXfrm>
    </dsp:sp>
    <dsp:sp modelId="{7E18984A-1DA8-4839-A6F6-35BAE8AAFBC5}">
      <dsp:nvSpPr>
        <dsp:cNvPr id="0" name=""/>
        <dsp:cNvSpPr/>
      </dsp:nvSpPr>
      <dsp:spPr>
        <a:xfrm>
          <a:off x="5374163" y="1187743"/>
          <a:ext cx="2893741" cy="5560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หน่วยบริหารโครงการและกิจกรรมพิเศษ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390451" y="1204031"/>
        <a:ext cx="2861165" cy="523523"/>
      </dsp:txXfrm>
    </dsp:sp>
    <dsp:sp modelId="{C6653B41-E287-4403-A1BD-049D21FD1305}">
      <dsp:nvSpPr>
        <dsp:cNvPr id="0" name=""/>
        <dsp:cNvSpPr/>
      </dsp:nvSpPr>
      <dsp:spPr>
        <a:xfrm rot="20468123">
          <a:off x="3386812" y="2506073"/>
          <a:ext cx="2094821" cy="5333"/>
        </a:xfrm>
        <a:custGeom>
          <a:avLst/>
          <a:gdLst/>
          <a:ahLst/>
          <a:cxnLst/>
          <a:rect l="0" t="0" r="0" b="0"/>
          <a:pathLst>
            <a:path>
              <a:moveTo>
                <a:pt x="0" y="2666"/>
              </a:moveTo>
              <a:lnTo>
                <a:pt x="2094821" y="2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4381852" y="2456370"/>
        <a:ext cx="104741" cy="104741"/>
      </dsp:txXfrm>
    </dsp:sp>
    <dsp:sp modelId="{8C3FB3AB-4922-4F12-AC02-BEF37EE97EA9}">
      <dsp:nvSpPr>
        <dsp:cNvPr id="0" name=""/>
        <dsp:cNvSpPr/>
      </dsp:nvSpPr>
      <dsp:spPr>
        <a:xfrm>
          <a:off x="5425371" y="1910512"/>
          <a:ext cx="2806264" cy="519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หน่วยสารสนเทศ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440576" y="1925717"/>
        <a:ext cx="2775854" cy="488721"/>
      </dsp:txXfrm>
    </dsp:sp>
    <dsp:sp modelId="{F3C7ED7F-59D3-48EF-A46F-FB9A7A874078}">
      <dsp:nvSpPr>
        <dsp:cNvPr id="0" name=""/>
        <dsp:cNvSpPr/>
      </dsp:nvSpPr>
      <dsp:spPr>
        <a:xfrm rot="152595">
          <a:off x="3442091" y="2888983"/>
          <a:ext cx="1994321" cy="5333"/>
        </a:xfrm>
        <a:custGeom>
          <a:avLst/>
          <a:gdLst/>
          <a:ahLst/>
          <a:cxnLst/>
          <a:rect l="0" t="0" r="0" b="0"/>
          <a:pathLst>
            <a:path>
              <a:moveTo>
                <a:pt x="0" y="2666"/>
              </a:moveTo>
              <a:lnTo>
                <a:pt x="1994321" y="2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4389394" y="2841792"/>
        <a:ext cx="99716" cy="99716"/>
      </dsp:txXfrm>
    </dsp:sp>
    <dsp:sp modelId="{0C6C3250-0C0C-4BEE-B1ED-D0D28EFC77FA}">
      <dsp:nvSpPr>
        <dsp:cNvPr id="0" name=""/>
        <dsp:cNvSpPr/>
      </dsp:nvSpPr>
      <dsp:spPr>
        <a:xfrm>
          <a:off x="5435431" y="2680152"/>
          <a:ext cx="2789057" cy="511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หน่วยประชาสัมพันธ์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450412" y="2695133"/>
        <a:ext cx="2759095" cy="481529"/>
      </dsp:txXfrm>
    </dsp:sp>
    <dsp:sp modelId="{CEE27E89-1713-4420-B914-3CD6D23D0887}">
      <dsp:nvSpPr>
        <dsp:cNvPr id="0" name=""/>
        <dsp:cNvSpPr/>
      </dsp:nvSpPr>
      <dsp:spPr>
        <a:xfrm rot="1336754">
          <a:off x="3362706" y="3252876"/>
          <a:ext cx="2153091" cy="5333"/>
        </a:xfrm>
        <a:custGeom>
          <a:avLst/>
          <a:gdLst/>
          <a:ahLst/>
          <a:cxnLst/>
          <a:rect l="0" t="0" r="0" b="0"/>
          <a:pathLst>
            <a:path>
              <a:moveTo>
                <a:pt x="0" y="2666"/>
              </a:moveTo>
              <a:lnTo>
                <a:pt x="2153091" y="2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4385424" y="3201716"/>
        <a:ext cx="107654" cy="107654"/>
      </dsp:txXfrm>
    </dsp:sp>
    <dsp:sp modelId="{D4B15CAE-6F5D-4E49-900A-6A562AC45252}">
      <dsp:nvSpPr>
        <dsp:cNvPr id="0" name=""/>
        <dsp:cNvSpPr/>
      </dsp:nvSpPr>
      <dsp:spPr>
        <a:xfrm>
          <a:off x="5435431" y="3373727"/>
          <a:ext cx="2810562" cy="5799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หน่วยพัฒนา</a:t>
          </a:r>
          <a:r>
            <a:rPr lang="th-TH" sz="1800" b="1" kern="1200" dirty="0" err="1" smtClean="0">
              <a:latin typeface="TH Niramit AS" panose="02000506000000020004" pitchFamily="2" charset="-34"/>
              <a:cs typeface="TH Niramit AS" panose="02000506000000020004" pitchFamily="2" charset="-34"/>
            </a:rPr>
            <a:t>อัต</a:t>
          </a: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ลักษณ์ลูกแม่โจ้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452416" y="3390712"/>
        <a:ext cx="2776592" cy="545944"/>
      </dsp:txXfrm>
    </dsp:sp>
    <dsp:sp modelId="{0CCBB766-878E-4BFF-9584-505645B38486}">
      <dsp:nvSpPr>
        <dsp:cNvPr id="0" name=""/>
        <dsp:cNvSpPr/>
      </dsp:nvSpPr>
      <dsp:spPr>
        <a:xfrm rot="2347557">
          <a:off x="3155120" y="3655058"/>
          <a:ext cx="2568263" cy="5333"/>
        </a:xfrm>
        <a:custGeom>
          <a:avLst/>
          <a:gdLst/>
          <a:ahLst/>
          <a:cxnLst/>
          <a:rect l="0" t="0" r="0" b="0"/>
          <a:pathLst>
            <a:path>
              <a:moveTo>
                <a:pt x="0" y="2666"/>
              </a:moveTo>
              <a:lnTo>
                <a:pt x="2568263" y="2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>
        <a:off x="4375045" y="3593518"/>
        <a:ext cx="128413" cy="128413"/>
      </dsp:txXfrm>
    </dsp:sp>
    <dsp:sp modelId="{DB10FA83-6646-4FA4-94E9-A29B10551E78}">
      <dsp:nvSpPr>
        <dsp:cNvPr id="0" name=""/>
        <dsp:cNvSpPr/>
      </dsp:nvSpPr>
      <dsp:spPr>
        <a:xfrm>
          <a:off x="5435431" y="4167933"/>
          <a:ext cx="2816897" cy="6002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หน่วยองค์กรนักศึกษาและเครือข่าย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453011" y="4185513"/>
        <a:ext cx="2781737" cy="565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57C0-E385-4B03-B6DD-A8C2AB4C737A}">
      <dsp:nvSpPr>
        <dsp:cNvPr id="0" name=""/>
        <dsp:cNvSpPr/>
      </dsp:nvSpPr>
      <dsp:spPr>
        <a:xfrm>
          <a:off x="4240565" y="1810260"/>
          <a:ext cx="3518017" cy="41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9"/>
              </a:lnTo>
              <a:lnTo>
                <a:pt x="3518017" y="285239"/>
              </a:lnTo>
              <a:lnTo>
                <a:pt x="3518017" y="418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C141-1947-412E-B5ED-856D126A155D}">
      <dsp:nvSpPr>
        <dsp:cNvPr id="0" name=""/>
        <dsp:cNvSpPr/>
      </dsp:nvSpPr>
      <dsp:spPr>
        <a:xfrm>
          <a:off x="4240565" y="1810260"/>
          <a:ext cx="1759008" cy="41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9"/>
              </a:lnTo>
              <a:lnTo>
                <a:pt x="1759008" y="285239"/>
              </a:lnTo>
              <a:lnTo>
                <a:pt x="1759008" y="418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9199D-0F9E-46E9-818D-E7FDB3CBB7CD}">
      <dsp:nvSpPr>
        <dsp:cNvPr id="0" name=""/>
        <dsp:cNvSpPr/>
      </dsp:nvSpPr>
      <dsp:spPr>
        <a:xfrm>
          <a:off x="4194845" y="1810260"/>
          <a:ext cx="91440" cy="418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58C1D-0361-40D6-8142-56D2600A7740}">
      <dsp:nvSpPr>
        <dsp:cNvPr id="0" name=""/>
        <dsp:cNvSpPr/>
      </dsp:nvSpPr>
      <dsp:spPr>
        <a:xfrm>
          <a:off x="2481556" y="1810260"/>
          <a:ext cx="1759008" cy="418564"/>
        </a:xfrm>
        <a:custGeom>
          <a:avLst/>
          <a:gdLst/>
          <a:ahLst/>
          <a:cxnLst/>
          <a:rect l="0" t="0" r="0" b="0"/>
          <a:pathLst>
            <a:path>
              <a:moveTo>
                <a:pt x="1759008" y="0"/>
              </a:moveTo>
              <a:lnTo>
                <a:pt x="1759008" y="285239"/>
              </a:lnTo>
              <a:lnTo>
                <a:pt x="0" y="285239"/>
              </a:lnTo>
              <a:lnTo>
                <a:pt x="0" y="418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E3DF9-3605-43BF-91F2-0B5E179275D3}">
      <dsp:nvSpPr>
        <dsp:cNvPr id="0" name=""/>
        <dsp:cNvSpPr/>
      </dsp:nvSpPr>
      <dsp:spPr>
        <a:xfrm>
          <a:off x="722547" y="1810260"/>
          <a:ext cx="3518017" cy="418564"/>
        </a:xfrm>
        <a:custGeom>
          <a:avLst/>
          <a:gdLst/>
          <a:ahLst/>
          <a:cxnLst/>
          <a:rect l="0" t="0" r="0" b="0"/>
          <a:pathLst>
            <a:path>
              <a:moveTo>
                <a:pt x="3518017" y="0"/>
              </a:moveTo>
              <a:lnTo>
                <a:pt x="3518017" y="285239"/>
              </a:lnTo>
              <a:lnTo>
                <a:pt x="0" y="285239"/>
              </a:lnTo>
              <a:lnTo>
                <a:pt x="0" y="418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B446F-5792-4BA9-B55F-400372B880D5}">
      <dsp:nvSpPr>
        <dsp:cNvPr id="0" name=""/>
        <dsp:cNvSpPr/>
      </dsp:nvSpPr>
      <dsp:spPr>
        <a:xfrm>
          <a:off x="3288498" y="896375"/>
          <a:ext cx="1904133" cy="91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6EC23-DBAB-4D9E-BA02-D7E60FA07DA3}">
      <dsp:nvSpPr>
        <dsp:cNvPr id="0" name=""/>
        <dsp:cNvSpPr/>
      </dsp:nvSpPr>
      <dsp:spPr>
        <a:xfrm>
          <a:off x="3448408" y="1048290"/>
          <a:ext cx="1904133" cy="9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นายพง</a:t>
          </a:r>
          <a:r>
            <a:rPr lang="th-TH" sz="2000" b="1" kern="1200" dirty="0" err="1" smtClean="0">
              <a:latin typeface="TH Niramit AS" panose="02000506000000020004" pitchFamily="2" charset="-34"/>
              <a:cs typeface="TH Niramit AS" panose="02000506000000020004" pitchFamily="2" charset="-34"/>
            </a:rPr>
            <a:t>ษ์</a:t>
          </a: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พิพัฒน์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 ราชจันทร์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475175" y="1075057"/>
        <a:ext cx="1850599" cy="860351"/>
      </dsp:txXfrm>
    </dsp:sp>
    <dsp:sp modelId="{62DA2142-C0EE-4308-9E01-A38A510A3AB3}">
      <dsp:nvSpPr>
        <dsp:cNvPr id="0" name=""/>
        <dsp:cNvSpPr/>
      </dsp:nvSpPr>
      <dsp:spPr>
        <a:xfrm>
          <a:off x="2953" y="2228824"/>
          <a:ext cx="1439189" cy="91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D42FD-1BF8-42BF-BE86-20AA7CD62337}">
      <dsp:nvSpPr>
        <dsp:cNvPr id="0" name=""/>
        <dsp:cNvSpPr/>
      </dsp:nvSpPr>
      <dsp:spPr>
        <a:xfrm>
          <a:off x="162863" y="2380739"/>
          <a:ext cx="1439189" cy="9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นายนพกิจ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แผ่พร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89630" y="2407506"/>
        <a:ext cx="1385655" cy="860351"/>
      </dsp:txXfrm>
    </dsp:sp>
    <dsp:sp modelId="{F6B3ABCE-B145-4EC8-A0D1-D5CA824776AC}">
      <dsp:nvSpPr>
        <dsp:cNvPr id="0" name=""/>
        <dsp:cNvSpPr/>
      </dsp:nvSpPr>
      <dsp:spPr>
        <a:xfrm>
          <a:off x="1761962" y="2228824"/>
          <a:ext cx="1439189" cy="91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4CDFF-664A-4847-B9FD-2BA4EE0B1DD1}">
      <dsp:nvSpPr>
        <dsp:cNvPr id="0" name=""/>
        <dsp:cNvSpPr/>
      </dsp:nvSpPr>
      <dsp:spPr>
        <a:xfrm>
          <a:off x="1921872" y="2380739"/>
          <a:ext cx="1439189" cy="9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นายณภัทร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แก่นสาร์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948639" y="2407506"/>
        <a:ext cx="1385655" cy="860351"/>
      </dsp:txXfrm>
    </dsp:sp>
    <dsp:sp modelId="{78ADBAB8-DA9C-474A-B0E1-E791230C8911}">
      <dsp:nvSpPr>
        <dsp:cNvPr id="0" name=""/>
        <dsp:cNvSpPr/>
      </dsp:nvSpPr>
      <dsp:spPr>
        <a:xfrm>
          <a:off x="3520971" y="2228824"/>
          <a:ext cx="1439189" cy="91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B0D88-A18A-400B-8EA7-4FB451542338}">
      <dsp:nvSpPr>
        <dsp:cNvPr id="0" name=""/>
        <dsp:cNvSpPr/>
      </dsp:nvSpPr>
      <dsp:spPr>
        <a:xfrm>
          <a:off x="3680880" y="2380739"/>
          <a:ext cx="1439189" cy="9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นส.กรรณิการ์ เลิศพฤกษ์พนา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707647" y="2407506"/>
        <a:ext cx="1385655" cy="860351"/>
      </dsp:txXfrm>
    </dsp:sp>
    <dsp:sp modelId="{CFFE00DC-816D-4931-AC20-E15D56680C7B}">
      <dsp:nvSpPr>
        <dsp:cNvPr id="0" name=""/>
        <dsp:cNvSpPr/>
      </dsp:nvSpPr>
      <dsp:spPr>
        <a:xfrm>
          <a:off x="5279979" y="2228824"/>
          <a:ext cx="1439189" cy="913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19A4E-F82A-4BE6-9999-3196005E19DF}">
      <dsp:nvSpPr>
        <dsp:cNvPr id="0" name=""/>
        <dsp:cNvSpPr/>
      </dsp:nvSpPr>
      <dsp:spPr>
        <a:xfrm>
          <a:off x="5439889" y="2380739"/>
          <a:ext cx="1439189" cy="9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นส.ศิรินภา เทียมแก้ว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466656" y="2407506"/>
        <a:ext cx="1385655" cy="860351"/>
      </dsp:txXfrm>
    </dsp:sp>
    <dsp:sp modelId="{E658725C-555A-45F6-94B2-9A3F3D8A90DE}">
      <dsp:nvSpPr>
        <dsp:cNvPr id="0" name=""/>
        <dsp:cNvSpPr/>
      </dsp:nvSpPr>
      <dsp:spPr>
        <a:xfrm>
          <a:off x="7038988" y="2228824"/>
          <a:ext cx="1439189" cy="91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AE993-97B4-4EBE-A0EF-77AF7A548AE0}">
      <dsp:nvSpPr>
        <dsp:cNvPr id="0" name=""/>
        <dsp:cNvSpPr/>
      </dsp:nvSpPr>
      <dsp:spPr>
        <a:xfrm>
          <a:off x="7198898" y="2380739"/>
          <a:ext cx="1439189" cy="9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นายพิชิตพง</a:t>
          </a:r>
          <a:r>
            <a:rPr lang="th-TH" sz="2000" b="1" kern="1200" dirty="0" err="1" smtClean="0">
              <a:latin typeface="TH Niramit AS" panose="02000506000000020004" pitchFamily="2" charset="-34"/>
              <a:cs typeface="TH Niramit AS" panose="02000506000000020004" pitchFamily="2" charset="-34"/>
            </a:rPr>
            <a:t>ษ์ไ</a:t>
          </a:r>
          <a:r>
            <a:rPr lang="th-TH" sz="2000" b="1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ชยโยชน์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225665" y="2407506"/>
        <a:ext cx="1385655" cy="860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35BB8-F1BB-4264-9782-ABF29E267FBA}">
      <dsp:nvSpPr>
        <dsp:cNvPr id="0" name=""/>
        <dsp:cNvSpPr/>
      </dsp:nvSpPr>
      <dsp:spPr>
        <a:xfrm>
          <a:off x="2481" y="1753241"/>
          <a:ext cx="1318542" cy="49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หน่วยธุรการและบริหารงานทั่วไป</a:t>
          </a:r>
          <a:endParaRPr lang="th-TH" sz="1200" kern="1200" dirty="0"/>
        </a:p>
      </dsp:txBody>
      <dsp:txXfrm>
        <a:off x="2481" y="1753241"/>
        <a:ext cx="1318542" cy="491257"/>
      </dsp:txXfrm>
    </dsp:sp>
    <dsp:sp modelId="{1A4D8627-87F3-445D-9FD1-A4DF0DEAB803}">
      <dsp:nvSpPr>
        <dsp:cNvPr id="0" name=""/>
        <dsp:cNvSpPr/>
      </dsp:nvSpPr>
      <dsp:spPr>
        <a:xfrm>
          <a:off x="2481" y="2244498"/>
          <a:ext cx="1318542" cy="955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ศิรินภา**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กรรณิการ์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ณภัทร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พิชิตพง</a:t>
          </a:r>
          <a:r>
            <a:rPr lang="th-TH" sz="1200" kern="1200" dirty="0" err="1" smtClean="0"/>
            <a:t>ษ์</a:t>
          </a:r>
          <a:endParaRPr lang="th-TH" sz="1200" kern="1200" dirty="0"/>
        </a:p>
      </dsp:txBody>
      <dsp:txXfrm>
        <a:off x="2481" y="2244498"/>
        <a:ext cx="1318542" cy="955260"/>
      </dsp:txXfrm>
    </dsp:sp>
    <dsp:sp modelId="{A6EAC362-FD21-4813-B36D-11BFF5CFDEB5}">
      <dsp:nvSpPr>
        <dsp:cNvPr id="0" name=""/>
        <dsp:cNvSpPr/>
      </dsp:nvSpPr>
      <dsp:spPr>
        <a:xfrm>
          <a:off x="1505620" y="1753241"/>
          <a:ext cx="1318542" cy="49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หน่วยบริหารโครงการและกิจกรรมพิเศษ</a:t>
          </a:r>
          <a:endParaRPr lang="th-TH" sz="1200" kern="1200" dirty="0"/>
        </a:p>
      </dsp:txBody>
      <dsp:txXfrm>
        <a:off x="1505620" y="1753241"/>
        <a:ext cx="1318542" cy="491257"/>
      </dsp:txXfrm>
    </dsp:sp>
    <dsp:sp modelId="{64CC7CFB-A44D-471B-B462-66FAC1A17320}">
      <dsp:nvSpPr>
        <dsp:cNvPr id="0" name=""/>
        <dsp:cNvSpPr/>
      </dsp:nvSpPr>
      <dsp:spPr>
        <a:xfrm>
          <a:off x="1505620" y="2244498"/>
          <a:ext cx="1318542" cy="955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กรรณิการ์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ณภัทร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พิชิตพง</a:t>
          </a:r>
          <a:r>
            <a:rPr lang="th-TH" sz="1200" kern="1200" dirty="0" err="1" smtClean="0"/>
            <a:t>ษ์</a:t>
          </a:r>
          <a:endParaRPr lang="th-TH" sz="1200" kern="1200" dirty="0"/>
        </a:p>
      </dsp:txBody>
      <dsp:txXfrm>
        <a:off x="1505620" y="2244498"/>
        <a:ext cx="1318542" cy="955260"/>
      </dsp:txXfrm>
    </dsp:sp>
    <dsp:sp modelId="{5CC4EF2C-BD6A-4972-987F-FC14482EE05D}">
      <dsp:nvSpPr>
        <dsp:cNvPr id="0" name=""/>
        <dsp:cNvSpPr/>
      </dsp:nvSpPr>
      <dsp:spPr>
        <a:xfrm>
          <a:off x="2997947" y="1765335"/>
          <a:ext cx="1318542" cy="49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smtClean="0"/>
            <a:t>หน่วยสารสารสนเทศ </a:t>
          </a:r>
          <a:endParaRPr lang="th-TH" sz="1200" kern="1200" dirty="0"/>
        </a:p>
      </dsp:txBody>
      <dsp:txXfrm>
        <a:off x="2997947" y="1765335"/>
        <a:ext cx="1318542" cy="491257"/>
      </dsp:txXfrm>
    </dsp:sp>
    <dsp:sp modelId="{DD3389D8-05DD-485A-BBFD-B7AC4B6FFED1}">
      <dsp:nvSpPr>
        <dsp:cNvPr id="0" name=""/>
        <dsp:cNvSpPr/>
      </dsp:nvSpPr>
      <dsp:spPr>
        <a:xfrm>
          <a:off x="3008759" y="2244498"/>
          <a:ext cx="1318542" cy="955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ณภัทร **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นพกิจ</a:t>
          </a:r>
          <a:endParaRPr lang="th-TH" sz="1200" kern="1200" dirty="0"/>
        </a:p>
      </dsp:txBody>
      <dsp:txXfrm>
        <a:off x="3008759" y="2244498"/>
        <a:ext cx="1318542" cy="955260"/>
      </dsp:txXfrm>
    </dsp:sp>
    <dsp:sp modelId="{A11E152C-2FF4-43B1-9CA5-71B9FCDDA524}">
      <dsp:nvSpPr>
        <dsp:cNvPr id="0" name=""/>
        <dsp:cNvSpPr/>
      </dsp:nvSpPr>
      <dsp:spPr>
        <a:xfrm>
          <a:off x="4511897" y="1753241"/>
          <a:ext cx="1318542" cy="49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smtClean="0"/>
            <a:t>หน่วยประชาสัมพันธ์</a:t>
          </a:r>
          <a:endParaRPr lang="th-TH" sz="1200" kern="1200" dirty="0"/>
        </a:p>
      </dsp:txBody>
      <dsp:txXfrm>
        <a:off x="4511897" y="1753241"/>
        <a:ext cx="1318542" cy="491257"/>
      </dsp:txXfrm>
    </dsp:sp>
    <dsp:sp modelId="{AC81B5AC-DA50-40F7-84EF-AF5DCCCFB562}">
      <dsp:nvSpPr>
        <dsp:cNvPr id="0" name=""/>
        <dsp:cNvSpPr/>
      </dsp:nvSpPr>
      <dsp:spPr>
        <a:xfrm>
          <a:off x="4511897" y="2244498"/>
          <a:ext cx="1318542" cy="955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นพกิจ***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ณภัทร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ศิรินภา</a:t>
          </a:r>
          <a:endParaRPr lang="th-TH" sz="1200" kern="1200" dirty="0"/>
        </a:p>
      </dsp:txBody>
      <dsp:txXfrm>
        <a:off x="4511897" y="2244498"/>
        <a:ext cx="1318542" cy="955260"/>
      </dsp:txXfrm>
    </dsp:sp>
    <dsp:sp modelId="{64D03047-9EED-41A3-9E17-2AFEFE7219FB}">
      <dsp:nvSpPr>
        <dsp:cNvPr id="0" name=""/>
        <dsp:cNvSpPr/>
      </dsp:nvSpPr>
      <dsp:spPr>
        <a:xfrm>
          <a:off x="6015036" y="1753241"/>
          <a:ext cx="1318542" cy="49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หน่วยพัฒนาอัตลักษณ์ลูกแม่โจ้</a:t>
          </a:r>
          <a:endParaRPr lang="th-TH" sz="1200" kern="1200" dirty="0"/>
        </a:p>
      </dsp:txBody>
      <dsp:txXfrm>
        <a:off x="6015036" y="1753241"/>
        <a:ext cx="1318542" cy="491257"/>
      </dsp:txXfrm>
    </dsp:sp>
    <dsp:sp modelId="{4BCE1189-1DE9-4043-A57F-E964953BB1BA}">
      <dsp:nvSpPr>
        <dsp:cNvPr id="0" name=""/>
        <dsp:cNvSpPr/>
      </dsp:nvSpPr>
      <dsp:spPr>
        <a:xfrm>
          <a:off x="6015036" y="2244498"/>
          <a:ext cx="1318542" cy="955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พง</a:t>
          </a:r>
          <a:r>
            <a:rPr lang="th-TH" sz="1200" kern="1200" dirty="0" err="1" smtClean="0"/>
            <a:t>ษ์</a:t>
          </a:r>
          <a:r>
            <a:rPr lang="th-TH" sz="1200" kern="1200" dirty="0" smtClean="0"/>
            <a:t>พิพัฒน์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ณภัทร</a:t>
          </a:r>
          <a:endParaRPr lang="th-TH" sz="1200" kern="1200" dirty="0"/>
        </a:p>
      </dsp:txBody>
      <dsp:txXfrm>
        <a:off x="6015036" y="2244498"/>
        <a:ext cx="1318542" cy="955260"/>
      </dsp:txXfrm>
    </dsp:sp>
    <dsp:sp modelId="{68A30954-ADEC-4FF0-A63C-7B82E3EDB526}">
      <dsp:nvSpPr>
        <dsp:cNvPr id="0" name=""/>
        <dsp:cNvSpPr/>
      </dsp:nvSpPr>
      <dsp:spPr>
        <a:xfrm>
          <a:off x="7518175" y="1753241"/>
          <a:ext cx="1318542" cy="49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smtClean="0">
              <a:latin typeface="TH Niramit AS" panose="02000506000000020004" pitchFamily="2" charset="-34"/>
              <a:cs typeface="TH Niramit AS" panose="02000506000000020004" pitchFamily="2" charset="-34"/>
            </a:rPr>
            <a:t>หน่วยองค์กรนักศึกษาและเครือข่าย</a:t>
          </a:r>
          <a:endParaRPr lang="th-TH" sz="1200" kern="1200" dirty="0"/>
        </a:p>
      </dsp:txBody>
      <dsp:txXfrm>
        <a:off x="7518175" y="1753241"/>
        <a:ext cx="1318542" cy="491257"/>
      </dsp:txXfrm>
    </dsp:sp>
    <dsp:sp modelId="{0576A76C-13AA-492B-958F-51CCF72DBA37}">
      <dsp:nvSpPr>
        <dsp:cNvPr id="0" name=""/>
        <dsp:cNvSpPr/>
      </dsp:nvSpPr>
      <dsp:spPr>
        <a:xfrm>
          <a:off x="7518175" y="2244498"/>
          <a:ext cx="1318542" cy="955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พิชิตพง</a:t>
          </a:r>
          <a:r>
            <a:rPr lang="th-TH" sz="1200" kern="1200" dirty="0" err="1" smtClean="0"/>
            <a:t>ษ์</a:t>
          </a:r>
          <a:r>
            <a:rPr lang="th-TH" sz="1200" kern="1200" dirty="0" smtClean="0"/>
            <a:t>**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ณภัทร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กรรณิการ์</a:t>
          </a:r>
          <a:endParaRPr lang="th-TH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/>
            <a:t>ศิรินภา</a:t>
          </a:r>
          <a:endParaRPr lang="th-TH" sz="1200" kern="1200" dirty="0"/>
        </a:p>
      </dsp:txBody>
      <dsp:txXfrm>
        <a:off x="7518175" y="2244498"/>
        <a:ext cx="1318542" cy="95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958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07553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3302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7472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46863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8639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26890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05181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3409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06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55122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07259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67879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34037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41352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3472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39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9764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9599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13" name="Google Shape;123;p16"/>
          <p:cNvSpPr txBox="1">
            <a:spLocks/>
          </p:cNvSpPr>
          <p:nvPr/>
        </p:nvSpPr>
        <p:spPr>
          <a:xfrm>
            <a:off x="152400" y="285750"/>
            <a:ext cx="3749258" cy="454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76200" indent="0" algn="ctr" eaLnBrk="0" hangingPunct="0">
              <a:buFont typeface="Pontano Sans"/>
              <a:buNone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ปรับโครงสร้างหน่วยงาน</a:t>
            </a:r>
            <a:endParaRPr lang="th-TH" sz="3200" b="1" dirty="0" smtClean="0">
              <a:solidFill>
                <a:srgbClr val="FFFF00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  <a:p>
            <a:pPr marL="76200" indent="0" algn="ctr" eaLnBrk="0" hangingPunct="0">
              <a:buFont typeface="Pontano Sans"/>
              <a:buNone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ภายใน</a:t>
            </a:r>
            <a:endParaRPr lang="th-TH" sz="3200" b="1" dirty="0" smtClean="0">
              <a:solidFill>
                <a:srgbClr val="FFFF00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  <a:p>
            <a:pPr marL="76200" indent="0" algn="ctr" eaLnBrk="0" hangingPunct="0">
              <a:buFont typeface="Pontano Sans"/>
              <a:buNone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กองพัฒนานักศึกษา</a:t>
            </a:r>
          </a:p>
          <a:p>
            <a:pPr marL="76200" indent="0" algn="ctr" eaLnBrk="0" hangingPunct="0">
              <a:buFont typeface="Pontano Sans"/>
              <a:buNone/>
              <a:defRPr/>
            </a:pPr>
            <a:endParaRPr lang="th-TH" sz="3200" b="1" dirty="0">
              <a:solidFill>
                <a:schemeClr val="tx1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  <a:p>
            <a:pPr marL="76200" indent="0" algn="ctr" eaLnBrk="0" hangingPunct="0">
              <a:buFont typeface="Pontano Sans"/>
              <a:buNone/>
              <a:defRPr/>
            </a:pPr>
            <a:endParaRPr lang="th-TH" sz="3200" b="1" dirty="0" smtClean="0">
              <a:solidFill>
                <a:schemeClr val="tx1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  <a:p>
            <a:pPr marL="76200" indent="0" algn="ctr" eaLnBrk="0" hangingPunct="0">
              <a:buNone/>
              <a:defRPr/>
            </a:pPr>
            <a:r>
              <a:rPr lang="th-TH" sz="32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21 มกราคม 2565</a:t>
            </a:r>
            <a:endParaRPr lang="th-TH" sz="3200" b="1" dirty="0" smtClean="0">
              <a:solidFill>
                <a:srgbClr val="FFFF00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  <a:p>
            <a:pPr marL="76200" indent="0" algn="ctr" eaLnBrk="0" hangingPunct="0">
              <a:buFont typeface="Pontano Sans"/>
              <a:buNone/>
              <a:defRPr/>
            </a:pPr>
            <a:endParaRPr lang="th-TH" sz="3200" b="1" dirty="0" smtClean="0">
              <a:solidFill>
                <a:srgbClr val="002060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993">
            <a:off x="3928668" y="676169"/>
            <a:ext cx="498183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533400" y="438150"/>
            <a:ext cx="2361544" cy="5232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/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3. หน่วยสารสนเทศ</a:t>
            </a:r>
            <a:endParaRPr lang="en-US" sz="2800" b="1" dirty="0">
              <a:solidFill>
                <a:srgbClr val="FFFF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81000" y="1276350"/>
            <a:ext cx="7772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บริหารจัดการ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ระบบ 3 ระบบ  </a:t>
            </a:r>
          </a:p>
          <a:p>
            <a:pPr marL="342900" lvl="1">
              <a:spcAft>
                <a:spcPts val="600"/>
              </a:spcAft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      “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ระบบ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ระเบียนกิจกรรม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นักศึกษา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”</a:t>
            </a:r>
            <a:endParaRPr lang="th-TH" dirty="0" smtClean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342900" lvl="1">
              <a:spcAft>
                <a:spcPts val="600"/>
              </a:spcAft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      “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ระบบ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ฐานข้อมูลศิษย์เก่าแม่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โจ้”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342900" lvl="1">
              <a:spcAft>
                <a:spcPts val="600"/>
              </a:spcAft>
            </a:pP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      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“ระบบ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เลือกตั้งผู้นำ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นักศึกษา” 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(ออนไลน์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พัฒนา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ปรับปรุงระบบเทคโนโลยี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สารสนเทศและ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การบริการออนไลน์ต่าง ๆ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บริหาร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จัดการ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เฟส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บุ๊คแฟนเพจที่เกี่ยวข้องกับ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หน่วยงาน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แฟน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เพจ “เกียรติภูมิลูกแม่โจ้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”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แฟน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เพจ “งานพัฒนานักศึกษาและศิษย์เก่า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สัมพันธ์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บริหาร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จัดการเว็บไซต์ของหน่วยของงานพัฒนานักศึกษาและศิษย์เก่าสัมพันธ์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5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04800" y="246424"/>
            <a:ext cx="7542449" cy="5232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/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4. หน่วยการประชาสัมพันธ์ด้านพัฒนานักศึกษาและศิษย์เก่าสัมพันธ์</a:t>
            </a:r>
            <a:endParaRPr lang="en-US" sz="2800" b="1" dirty="0">
              <a:solidFill>
                <a:srgbClr val="FFFF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7200" y="894086"/>
            <a:ext cx="8364790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ประชาสัมพันธ์ข้อมูลข่าวสารและกิจกรรมต่าง ๆ ที่เกี่ยวกับนักศึกษาและศิษย์เก่าแม่โจ้ ผ่านช่องทางสื่อต่าง ๆ 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รวบรวมและประชาสัมพันธ์ข้อมูลข่าวสารต่างที่</a:t>
            </a:r>
            <a:r>
              <a:rPr lang="th-TH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นักศึกษาและศิษย์เก่าแม่โจ้ได้รับรางวัล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ในระดับต่าง ๆ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ชาสัมพันธ์ข้อมูลข่าวสาร/กิจกรรม/โครงการที่เกี่ยวข้องกับมหาวิทยาลัยและเครือข่ายศิษย์เก่าแม่โจ้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การประสาน และประชาสัมพันธ์การรับเข้าของนักศึกษามหาวิทยาลัยแม่โจ้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จัดทำ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จดหมายข่าวที่เกี่ยวข้องกับงานพัฒนานักศึกษาและศิษย์เก่า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สัมพันธ์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4800" y="2682755"/>
            <a:ext cx="4191000" cy="5232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5. หน่วยพัฒนา</a:t>
            </a:r>
            <a:r>
              <a:rPr lang="th-TH" sz="2800" b="1" dirty="0" err="1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อัต</a:t>
            </a:r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ลักษณ์ลูกแม่โจ้</a:t>
            </a:r>
            <a:endParaRPr lang="en-US" sz="2800" b="1" dirty="0">
              <a:solidFill>
                <a:srgbClr val="FFFF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33400" y="3260837"/>
            <a:ext cx="71465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ดำเนินการกิจกรรมพัฒนาศักยภาพนักศึกษา (รับน้องใหม่) เพื่อเสริมสร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้า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งอ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ัต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ลักษณ์ลูกแม่โจ้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ดำเนินการพิธีกรรมและอนุรักษ์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อัต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ลักษณ์ที่ดีงามของลูกแม่โจ้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ดำเนินการโครงการ/กิจกรรม เกี่ยวกับอ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ัต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ลักษณ์ลูกแม่โจ้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0"/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-  กิจกรรม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แห่สมโภชบทบัญญัติลูกแม่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โจ้</a:t>
            </a:r>
          </a:p>
          <a:p>
            <a:pPr lvl="0"/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-  กิจกรรม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การถ่ายทอดประเพณีลูกแม่โจ้ให้แก่นักศึกษามหาวิทยาลัยแม่โจ้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0"/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-  กิจกรรม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มอบแหวนรุ่น 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0"/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-  กิจกรรม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วางพวงมาลา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9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533400" y="285750"/>
            <a:ext cx="4342856" cy="5232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/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6. หน่วยองค์กรนักศึกษาและเครือข่าย</a:t>
            </a:r>
            <a:endParaRPr lang="en-US" sz="2800" b="1" dirty="0">
              <a:solidFill>
                <a:srgbClr val="FFFF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7200" y="1123950"/>
            <a:ext cx="7928774" cy="3311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กำกับ ดูแล การบริหารงาน การดำเนินการด้านงบประมาณและโครงการ/กิจกรรม องค์กรนักศึกษา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การติดตามและประเมินผล และรายงานผลการดำเนินงานโครงการ/กิจกรรม ขององค์กรนักศึกษา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ประสานงานและจัดการประชุมองค์กรนักศึกษา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ให้คำปรึกษา แนะนำ ชี้แจง </a:t>
            </a:r>
            <a:r>
              <a:rPr lang="th-TH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ด้านกิจกรรมนักศึกษาและศิษย์เก่า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แก่นักศึกษา บุคลากร ทั้งภายใน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และ</a:t>
            </a:r>
          </a:p>
          <a:p>
            <a:pPr lvl="1">
              <a:spcAft>
                <a:spcPts val="450"/>
              </a:spcAft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     ภายนอก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มหาวิทยาลัย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ให้บริการแก่นักศึกษาแม่โจ้และศิษย์เก่าแม่โจ้ตามที่ร้องขอ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สร้างความร่วมกันและส่งเสริมการมีร่วมมือในกิจกรรม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ระหว่างสมาคมศิษย์เก่าแม่โจ้ และเครือข่ายศิษย์เก่าแม่โจ้ทั่วประเทศ (ระดับภาค/ จังหวัด / รุ่น)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ติดต่อ ประสานงาน เชื่อมโยงข้อมูลข่าวสาร เพื่อส่งเสริมและสนับสนุนการมีส่วนร่วมของกิจกรรม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ต่าง ๆ </a:t>
            </a:r>
            <a:b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ของ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เครือข่ายศิษย์เก่าแม่โจ้ทั่ว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ประเทศ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82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762000" y="1047750"/>
            <a:ext cx="42576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th-TH" sz="15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องค์กร</a:t>
            </a:r>
            <a:r>
              <a:rPr lang="th-TH" sz="15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องค์การนักศึกษา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สภานักศึกษา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สโมสรนักศึกษา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ชมรมอิสระ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กลุ่มกิจกรรมนักศึกษา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557213" lvl="1" indent="-214313">
              <a:buFont typeface="Wingdings" panose="05000000000000000000" pitchFamily="2" charset="2"/>
              <a:buChar char="v"/>
            </a:pPr>
            <a:r>
              <a:rPr lang="th-TH" sz="15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เครือข่าย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สมาคมศิษย์เก่าแม่โจ้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เครือข่ายศิษย์เก่าแม่โจ้ เช่น ชมรมภาค/จังหวัด/รุ่น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องค์กรหน่วยงานภายนอกอื่น ๆ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เครือข่ายองค์กรนักศึกษาทั้งภายในและภายนอกมหาวิยาลัย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เครือข่ายพัฒนานักศึกษา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อาจารย์ที่ปรึกษาองค์กรนักศึกษา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ที่ประชุมนักวิชาการศึกษาด้านพัฒนานักศึกษาและศิษย์</a:t>
            </a: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เก่า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343400" y="1123950"/>
            <a:ext cx="379815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7213" lvl="1" indent="-214313">
              <a:buFont typeface="Wingdings" panose="05000000000000000000" pitchFamily="2" charset="2"/>
              <a:buChar char="v"/>
            </a:pPr>
            <a:r>
              <a:rPr lang="th-TH" sz="1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คณะกรรมการต่าง ๆ ที่อยู่ในความรับผิดชอบ</a:t>
            </a:r>
            <a:r>
              <a:rPr lang="th-TH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ดังนี้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คณะกรรมการไตรภาคี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คณะกรรมการกองทุนพัฒนานักศึกษา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คณะกรรมการพัฒนานักศึกษาและศิษย์เก่าสัมพันธ์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คณะกรรมการบริหารกองทุนพัฒนานักศึกษา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คณะกรรมการจัดทำระบบฐานข้อมูลศิษย์เก่า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คณะทำงานพัฒนาระบบฐานข้อมูลศิษย์เก่าแม่โจ้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ประชุมองค์การนักศึกษา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62000" y="438150"/>
            <a:ext cx="51219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1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องค์กรนักศึกษาและเครือข่ายที่อยู่ในความรับผิดชอบ </a:t>
            </a:r>
            <a:r>
              <a:rPr lang="th-TH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มีดังต่อไปนี้ 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764388448"/>
              </p:ext>
            </p:extLst>
          </p:nvPr>
        </p:nvGraphicFramePr>
        <p:xfrm>
          <a:off x="0" y="-10292"/>
          <a:ext cx="9144000" cy="51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6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719169735"/>
              </p:ext>
            </p:extLst>
          </p:nvPr>
        </p:nvGraphicFramePr>
        <p:xfrm>
          <a:off x="0" y="-10292"/>
          <a:ext cx="9144000" cy="51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3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87922049"/>
              </p:ext>
            </p:extLst>
          </p:nvPr>
        </p:nvGraphicFramePr>
        <p:xfrm>
          <a:off x="0" y="-10292"/>
          <a:ext cx="9144000" cy="51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6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925946793"/>
              </p:ext>
            </p:extLst>
          </p:nvPr>
        </p:nvGraphicFramePr>
        <p:xfrm>
          <a:off x="350559" y="819150"/>
          <a:ext cx="864104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36704" y="209550"/>
            <a:ext cx="6978496" cy="6909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โครงสร้างบุคลากรภายในงานพัฒนานักศึกษาและศิษย์เก่าสัมพันธ์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381998" cy="690563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</a:rPr>
              <a:t>ภาระงานและผู้รับผิดชอบงานพัฒนานักศึกษาและศิษย์เก่าสัมพันธ์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3758490016"/>
              </p:ext>
            </p:extLst>
          </p:nvPr>
        </p:nvGraphicFramePr>
        <p:xfrm>
          <a:off x="152400" y="13335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0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81000" y="224820"/>
            <a:ext cx="6019800" cy="5232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 หน่วยงาน</a:t>
            </a:r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ธุรการและบริหารงาน</a:t>
            </a:r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ทั่วไป</a:t>
            </a:r>
            <a:endParaRPr lang="en-US" sz="2800" b="1" dirty="0">
              <a:solidFill>
                <a:srgbClr val="FFFF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62000" y="909622"/>
            <a:ext cx="3810000" cy="4616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/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1.1  ด้านธุรการและสารบรรณ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27166" y="1449329"/>
            <a:ext cx="7086600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รับ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-ส่งหนังสือ</a:t>
            </a: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ราชการ ทั้งระบบเอกสารและ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ระบบ </a:t>
            </a:r>
            <a:r>
              <a:rPr lang="en-US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e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en-US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document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endParaRPr lang="th-TH" sz="2400" b="1" dirty="0" smtClean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ร่างหนังสือ พิมพ์ ตรวจทาน และโต้ตอบหนังสือราชการ</a:t>
            </a:r>
          </a:p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คำสั่ง 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ประกาศ ระเบียบข้อบังคับ และเอกสารทางราชการอื่น ๆ </a:t>
            </a:r>
            <a:endParaRPr lang="th-TH" sz="2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ประชุมต่าง ๆ ที่เกี่ยวข้องกับ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หน่วยงาน</a:t>
            </a:r>
          </a:p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เก็บ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ข้อมูลต่าง ๆ ที่เกี่ยวข้องกับหน่วยงานในระบบ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อิเล็กทรอนิกส์</a:t>
            </a:r>
          </a:p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ควบคุมดูแล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วัสดุและครุภัณฑ์ที่เกี่ยวข้องกับ</a:t>
            </a: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หน่วยงาน</a:t>
            </a:r>
          </a:p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ติดตาม 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ประเมินผล และรายงานผลการ</a:t>
            </a:r>
            <a:r>
              <a:rPr lang="th-TH" sz="2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ดำเนินงานตามที่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ได้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รับผิดชอบ</a:t>
            </a:r>
          </a:p>
          <a:p>
            <a:pPr marL="942975" lvl="2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งาน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พัฒนาบุคลากร (</a:t>
            </a:r>
            <a:r>
              <a:rPr lang="en-US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TOR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en-US" sz="2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762000" y="361950"/>
            <a:ext cx="3719595" cy="4616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1.2  ด้านบริหารงานทั่วไป</a:t>
            </a:r>
            <a:endParaRPr lang="en-US" sz="2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5800" y="849786"/>
            <a:ext cx="7848600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งาน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ตามแผนยุทธศาสตร์ประจำปีของหน่วยงาน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งาน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แผนและนโยบายของหน่วยงาน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งาน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ด้านบริหารการเงินและงบประมาณของหน่วยงาน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งาน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ด้านการบริหารความเสี่ยงและควบคุมภายในของหน่วยงาน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งาน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ด้านประกันคุณภาพ (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SAR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)/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OKR 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ของหน่วยงาน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งาน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ด้านแผนปฏิบัติราชการประจำปีของหน่วยงาน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งาน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SDGs &amp; SCD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ประเมิน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ความพึงพอใจการให้บริการของผู้ใช้บริการ ผ่านระบบอิเล็กทรอนิกส์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942975" lvl="2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Green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University</a:t>
            </a: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 และ กิจกรรม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Green Office 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ของ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หน่วยงาน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6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04800" y="209550"/>
            <a:ext cx="4886274" cy="5232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/>
            <a:r>
              <a:rPr lang="th-TH" sz="28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2. หน่วยบริหารโครงการและกิจกรรมพิเศษ</a:t>
            </a:r>
            <a:endParaRPr lang="en-US" sz="2800" b="1" dirty="0">
              <a:solidFill>
                <a:srgbClr val="FFFF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96091" y="819150"/>
            <a:ext cx="8682185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ดำเนินการ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จัดทำโครงการ/กิจกรรมที่เกี่ยวข้องกับหน่วยงานตามแผนปฏิบัติงาน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ประจำปี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จัดทำ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เอกสารขออนุมัติเบิกค่าใช้จ่ายในโครงการของงาน ผ่านระบบ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financial 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และระบบเอกสาร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ปกติ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ขอ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อนุมัติจัดทำโครงการ/กิจกรรมต่าง ๆ ที่เกี่ยวข้องกับหน่วยงาน ผ่านระบบ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project </a:t>
            </a:r>
            <a:endParaRPr lang="th-TH" sz="20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ดำเนินการ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จัดทำโครงการ/กิจกรรมพิเศษอื่น ๆ </a:t>
            </a:r>
            <a:endParaRPr lang="th-TH" sz="20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กำกับ 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ดูแล และบริหารโครงการ/กิจกรรมขององค์กร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นักศึกษา</a:t>
            </a:r>
            <a:endParaRPr lang="th-TH" sz="20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สรุป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ประเมินผล และรายงานผลการดำเนินโครงการ/กิจกรรม </a:t>
            </a:r>
            <a:endParaRPr lang="th-TH" sz="20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ให้คำปรึกษาเกี่ยวกับการบริหารโครงการ/กิจกรรมขององค์กร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นักศึกษา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5800" y="3537020"/>
            <a:ext cx="5486400" cy="133882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350" b="1" u="sng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โครงการต่าง ๆ (ตามแผนปฏิบัติงานประจำปี) ที่รับผิดชอบ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มีดังนี้</a:t>
            </a:r>
            <a:endParaRPr lang="en-US" sz="135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0"/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-  โครงการ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/กิจกรรมพัฒนานักศึกษาตามคุณลักษณะของนักศึกษาในศตวรรษที่ 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21</a:t>
            </a:r>
          </a:p>
          <a:p>
            <a:pPr lvl="0"/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-  โครงการ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/กิจกรรมพัฒนานักศึกษาที่พึงประสงค์ตามมาตรฐานคุณวุฒิระดับอุดมศึกษา (</a:t>
            </a:r>
            <a:r>
              <a:rPr lang="en-US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TQF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</a:p>
          <a:p>
            <a:pPr lvl="0"/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-  กิจกรรม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แม่โจ้แป๋งบ้าน-สร้างเมือง</a:t>
            </a:r>
            <a:endParaRPr lang="en-US" sz="135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0"/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-  โครงการ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/กิจกรรมพิเศษของทั้งหน่วยงานภายในและภายนอกที่เกี่ยวข้องกับหน่วยงาน</a:t>
            </a:r>
            <a:endParaRPr lang="en-US" sz="135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0"/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-  โครงการ</a:t>
            </a:r>
            <a:r>
              <a:rPr lang="th-TH" sz="135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/กิจกรรมของชมรมอิสระ </a:t>
            </a:r>
            <a:endParaRPr lang="en-US" sz="135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07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3356</TotalTime>
  <Words>1007</Words>
  <Application>Microsoft Office PowerPoint</Application>
  <PresentationFormat>นำเสนอทางหน้าจอ (16:9)</PresentationFormat>
  <Paragraphs>168</Paragraphs>
  <Slides>13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4" baseType="lpstr">
      <vt:lpstr>Trebuchet MS</vt:lpstr>
      <vt:lpstr>Pontano Sans</vt:lpstr>
      <vt:lpstr>TH Niramit AS</vt:lpstr>
      <vt:lpstr>Wingdings</vt:lpstr>
      <vt:lpstr>TH NiramitIT๙</vt:lpstr>
      <vt:lpstr>Calibri</vt:lpstr>
      <vt:lpstr>Cordia New</vt:lpstr>
      <vt:lpstr>IrisUPC</vt:lpstr>
      <vt:lpstr>Wingdings 3</vt:lpstr>
      <vt:lpstr>Arial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โครงสร้างบุคลากรภายในงานพัฒนานักศึกษาและศิษย์เก่าสัมพันธ์</vt:lpstr>
      <vt:lpstr>ภาระงานและผู้รับผิดชอบงานพัฒนานักศึกษาและศิษย์เก่าสัมพันธ์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 การดำเนินงาน</dc:title>
  <dc:creator>Nitaya_PC</dc:creator>
  <cp:lastModifiedBy>Sukit</cp:lastModifiedBy>
  <cp:revision>219</cp:revision>
  <cp:lastPrinted>2019-12-16T02:00:31Z</cp:lastPrinted>
  <dcterms:modified xsi:type="dcterms:W3CDTF">2022-01-20T08:00:03Z</dcterms:modified>
</cp:coreProperties>
</file>