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2" r:id="rId18"/>
    <p:sldId id="277" r:id="rId19"/>
    <p:sldId id="273" r:id="rId20"/>
    <p:sldId id="279" r:id="rId21"/>
    <p:sldId id="282" r:id="rId22"/>
    <p:sldId id="281" r:id="rId23"/>
    <p:sldId id="280" r:id="rId24"/>
    <p:sldId id="287" r:id="rId25"/>
    <p:sldId id="286" r:id="rId26"/>
    <p:sldId id="285" r:id="rId27"/>
    <p:sldId id="284" r:id="rId28"/>
    <p:sldId id="274" r:id="rId29"/>
    <p:sldId id="275" r:id="rId30"/>
    <p:sldId id="2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31157" y="584201"/>
            <a:ext cx="8610600" cy="23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u="sng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กีฬาบังคับ 7 ชนิดกีฬา</a:t>
            </a:r>
            <a:endParaRPr lang="en-US" sz="32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กีฬาว่ายน้ำ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สระว่ายน้ำอุบล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รั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ตนราชกัญญา (มหาวิทยาลัยแม่โจ้)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ว่ายน้ำจังหวัดเชียงใหม่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6" name="รูปภาพ 5" descr="รูปภาพ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31" y="3230245"/>
            <a:ext cx="3510280" cy="263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รูปภาพ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57" y="3230245"/>
            <a:ext cx="3526972" cy="263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238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27314" y="903250"/>
            <a:ext cx="6096000" cy="16730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2. กีฬาเซปักตะกร้อ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โรงพลศึกษา 2 (สมโภชเชียงใหม่ 700 ปี)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เซปักตะกร้อจังหวัดเชียงใหม่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7" name="รูปภาพ 6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ttp://area.sat.or.th/pub/gallery/chiangmai/p1-4/img/largeimage/p1_img_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88" y="2868372"/>
            <a:ext cx="3682712" cy="298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http://area.sat.or.th/pub/gallery/chiangmai/p1-4/img/largeimage/p1_img_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07" y="2868372"/>
            <a:ext cx="3787185" cy="2981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5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56343" y="917763"/>
            <a:ext cx="6096000" cy="1673022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3. กีฬาเทเบิลเทนนิส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โรงยิม (เทศบาลนครเชียงใหม่)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เทเบิลเทนนิสจังหวัดเชียงใหม่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5" name="รูปภาพ 4" descr="บิ๊กต่าย มนตรี ประธานเปิดบาส 3×3 เชียงใหม่โอเพ่น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32" y="3019425"/>
            <a:ext cx="4895850" cy="32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C:\Users\KREINGSAK_1KUL\Desktop\273241107_240736171580198_3823883572820986586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8887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4742" y="723651"/>
            <a:ext cx="556594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alt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4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 กีฬาแบดมินตัน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สถานที่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โรงพลศึกษา 1 (สมโภชเชียงใหม่ 700 ปี)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สมาคม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แบดมินตันจังหวัดเชียงใหม่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4742" y="1785480"/>
            <a:ext cx="38143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อุปกรณ์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กกมท.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สปอนเซอร์	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ATK BADMINTON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 descr="C:\Users\KREINGSAK_1KUL\Desktop\รูปสนาม รอบมหกรรม\453599489_909038217923030_6603340414095580733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2" y="2862852"/>
            <a:ext cx="3018790" cy="226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 descr="C:\Users\KREINGSAK_1KUL\Desktop\รูปสนาม รอบมหกรรม\453746817_909038247923027_3347702345395516223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16" y="4466726"/>
            <a:ext cx="2999740" cy="224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www.nakornchiangmaigames.com/tmp/e9059a3ed457faffeb422638b80db79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39" y="3118122"/>
            <a:ext cx="2338070" cy="175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C:\Users\KREINGSAK_1KUL\Desktop\273241107_240736171580198_3823883572820986586_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181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79466" cy="1320800"/>
          </a:xfrm>
        </p:spPr>
        <p:txBody>
          <a:bodyPr>
            <a:no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กีฬาฟุตซอล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อาคารทศมินทรบพิตร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โรงพลศึกษา 3 (สมโภชเชียงใหม่ 700 ปี)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ฟุตซอลจังหวัดเชียงใหม่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sz="2400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4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1" descr="โครงการแข่งขันฟุตซอลเชื่อมความสัมพันธ์นักศึกษามหาวิทยาลัยแม่โจ้ ประจำปี 256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62" y="2574506"/>
            <a:ext cx="3406004" cy="183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โครงการแข่งขันฟุตซอลเชื่อมความสัมพันธ์นักศึกษามหาวิทยาลัยแม่โจ้ ประจำปี 256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28" y="4539803"/>
            <a:ext cx="2997072" cy="222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638" y="2133600"/>
            <a:ext cx="3104862" cy="2069908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067" y="4406708"/>
            <a:ext cx="3536120" cy="236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0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กีฬาอีสปอร์ต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 อำนวย ยศสุข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อีสปอร์ตจังหวัดเชียงใหม่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524917"/>
            <a:ext cx="4889500" cy="3667125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624" y="2616199"/>
            <a:ext cx="3765551" cy="28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5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7. กีฬารักบี้ฟุตบอล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สนามรักบี้ (มหาวิทยาลัยเชียงใหม่)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รักบี้จังหวัดเชียงใหม่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1" descr="รูปภาพ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83" y="3904344"/>
            <a:ext cx="4114074" cy="237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รูปภาพ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3" y="2224451"/>
            <a:ext cx="4477385" cy="335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6419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711200" y="546100"/>
            <a:ext cx="78105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8. กีฬาเรือพาย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อ่างเก็บน้ำห้วยตึงเฒ่า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เรือพายจังหวัดเชียงใหม่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85" y="2868527"/>
            <a:ext cx="5944115" cy="343234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833" y="343861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9. กีฬาวอลเล่ย์บอลชายหาด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สนามวอลเลย์บอลชายหาด (มหาวิทยาลัยแม่โจ้)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วอลเลย์บอลชายหาดจังหวัดเชียงใหม่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รูปภาพ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07192"/>
            <a:ext cx="3267710" cy="2460625"/>
          </a:xfrm>
          <a:prstGeom prst="rect">
            <a:avLst/>
          </a:prstGeom>
        </p:spPr>
      </p:pic>
      <p:pic>
        <p:nvPicPr>
          <p:cNvPr id="5" name="รูปภาพ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0" y="981642"/>
            <a:ext cx="3255010" cy="2451100"/>
          </a:xfrm>
          <a:prstGeom prst="rect">
            <a:avLst/>
          </a:prstGeom>
        </p:spPr>
      </p:pic>
      <p:pic>
        <p:nvPicPr>
          <p:cNvPr id="6" name="รูปภาพ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78" y="3599543"/>
            <a:ext cx="4306979" cy="3084036"/>
          </a:xfrm>
          <a:prstGeom prst="rect">
            <a:avLst/>
          </a:prstGeom>
        </p:spPr>
      </p:pic>
      <p:pic>
        <p:nvPicPr>
          <p:cNvPr id="8" name="รูปภาพ 7" descr="C:\Users\KREINGSAK_1KUL\Desktop\273241107_240736171580198_3823883572820986586_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19571" y="346642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366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66800" y="419100"/>
            <a:ext cx="7962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10. กีฬา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ยูยิตสู</a:t>
            </a:r>
            <a:endParaRPr lang="th-TH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11. กีฬาปันจักสี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ลัต</a:t>
            </a:r>
            <a:endParaRPr lang="th-TH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12. กีฬาคาราเต้โด</a:t>
            </a:r>
          </a:p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13. กีฬา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ฮั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บกิโด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เอนกประสงค์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Central Chiang Mai Airport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ยูยิตสู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233" y="280361"/>
            <a:ext cx="1347333" cy="126807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18" y="3512204"/>
            <a:ext cx="5944115" cy="247519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33" y="2692808"/>
            <a:ext cx="321896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37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14. กีฬาจานร่อน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2 (มหาวิทยาลัยแม่โจ้)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จานร่อนจังหวัดเชียงใหม่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2371725"/>
            <a:ext cx="71437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3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58157" y="890815"/>
            <a:ext cx="7531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กีฬาวอลเลย์บอล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อาคารกีฬา (มหาวิทยาลัยราช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ภัฎ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เชียงใหม่ ศูนย์แม่ริม)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วอลเลย์บอลจังหวัดเชียงใหม่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93" y="2824977"/>
            <a:ext cx="4010825" cy="300879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74" y="2824977"/>
            <a:ext cx="4010826" cy="3008798"/>
          </a:xfrm>
          <a:prstGeom prst="rect">
            <a:avLst/>
          </a:prstGeom>
        </p:spPr>
      </p:pic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294905" y="500158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9926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857" y="2590800"/>
            <a:ext cx="5208426" cy="347662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863600" y="6444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15. กีฬาเทนนิส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สนามเทนนิส (สมโภช 700 ปี)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เทนนิสจังหวัดเชียงใหม่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43" y="1109196"/>
            <a:ext cx="3314700" cy="22098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343" y="3783756"/>
            <a:ext cx="3314700" cy="22098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693" y="242777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8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271087"/>
            <a:ext cx="3200400" cy="4266239"/>
          </a:xfrm>
        </p:spPr>
      </p:pic>
      <p:sp>
        <p:nvSpPr>
          <p:cNvPr id="4" name="สี่เหลี่ยมผืนผ้า 3"/>
          <p:cNvSpPr/>
          <p:nvPr/>
        </p:nvSpPr>
        <p:spPr>
          <a:xfrm>
            <a:off x="990600" y="5428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16. กีฬาปีนหน้าผา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อาคารทศมินทรบพิตร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ปีนหน้าผา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033" y="432761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9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652" y="2490788"/>
            <a:ext cx="2911734" cy="388143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7334" y="6190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17. กีฬาซอ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ฟต์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สนามซอ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ฟต์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 (มหาวิทยาลัยเชียงใหม่)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ซอ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ฟต์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433" y="619036"/>
            <a:ext cx="1347333" cy="126807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355" y="2490788"/>
            <a:ext cx="5078412" cy="38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2554288"/>
            <a:ext cx="5175249" cy="3881437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7334" y="6698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18. กีฬาคอร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์ฟ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สนามฟุตซอล (เทศบาลนครเชียงใหม่)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คอร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์ฟ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583" y="1977247"/>
            <a:ext cx="3800654" cy="285113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933" y="369903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07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764" y="2455396"/>
            <a:ext cx="6097496" cy="4056529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7334" y="6698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19. กีฬาแฮนด์บอล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โรงยิมเนเซียม (มหาวิทยาลัยราชภัฏเชียงใหม่)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แฮนด์บอล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93" y="572461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23" b="5923"/>
          <a:stretch/>
        </p:blipFill>
        <p:spPr>
          <a:xfrm>
            <a:off x="999911" y="2095500"/>
            <a:ext cx="8118689" cy="4356533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7334" y="3142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20. กีฬาฮอกกี้ และ 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ฟล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สนามฟุตซอล  (มหาวิทยาลัยราชภัฏเชียงใหม่)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ฮอกกี้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133" y="465027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5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771" y="2398656"/>
            <a:ext cx="5073126" cy="3805704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677334" y="4793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21. กีฬา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วู้ด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2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วู้ด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398656"/>
            <a:ext cx="3140971" cy="418701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33" y="479336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56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901700" y="6190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22. กีฬา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สควอช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สคอช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โซน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สควอช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832100"/>
            <a:ext cx="4285415" cy="32099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2429996"/>
            <a:ext cx="4876800" cy="32512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716" y="377088"/>
            <a:ext cx="1347333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96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7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กีฬาเลือก 2 ชนิดกีฬา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กีฬาหมากล้อม </a:t>
            </a:r>
            <a:b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กีฬามหากรุกสากล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วิทยาลัยบริหารศาสตร์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หมากล้อม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404" y="2946400"/>
            <a:ext cx="5878087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2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7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กีฬาไทย 1 ชนิดกีฬา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1.กีฬาดาบไทย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ห้องประชุมขั้น 1 อาคารพัฒนาวิสัยทัศน์ (มหาวิทยาลัยแม่โจ้)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ดาบไทย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365" y="2682036"/>
            <a:ext cx="5269935" cy="39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677334" y="574003"/>
            <a:ext cx="8596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กีฬา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วันโด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เอนกประสงค์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Central Chiang Mai Airport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วันโดจังหวัดเชียงใหม่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สปอนเซอร์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Central Airport Plaza</a:t>
            </a:r>
          </a:p>
        </p:txBody>
      </p:sp>
      <p:pic>
        <p:nvPicPr>
          <p:cNvPr id="5" name="รูปภาพ 4" descr="http://shoppingcenter.centralpattana.co.th/images/default-source/22mar_library/cma3be4e639-b301-4b83-b2ad-afcab0146328.jpg?sfvrsn=582fae_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1" y="4004877"/>
            <a:ext cx="59436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 descr="C:\Users\KREINGSAK_1KUL\Desktop\S__529285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47" y="2512995"/>
            <a:ext cx="3216910" cy="231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530102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2472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2700" b="1" u="sng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กีฬาสาธิต 2 ชนิดกีฬา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1.กีฬา</a:t>
            </a:r>
            <a:r>
              <a:rPr lang="th-TH" sz="27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 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ศูนย์กีฬาเฉลิมพระเกียรติ (มหาวิทยาลัยแม่โจ้)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บอลจังหวัดเชียงใหม่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49" y="2667000"/>
            <a:ext cx="5103286" cy="38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 กีฬาบาสเกตบอล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ศูนย์กีฬาเฉลิมพระเกียรติ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บาสเกตบอลจังหวัดเชียงใหม่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 descr="การแข่งขัน THAILAND TAEKWONDO GRAND PRIX-2024 The Series 3 ณ  ศูนย์กีฬาเฉลิมพระเกียรติ มหาวิทยาลัยแม่โจ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367642"/>
            <a:ext cx="43307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รูปภาพ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335" y="2367642"/>
            <a:ext cx="4330700" cy="3248025"/>
          </a:xfrm>
          <a:prstGeom prst="rect">
            <a:avLst/>
          </a:prstGeom>
          <a:noFill/>
        </p:spPr>
      </p:pic>
      <p:pic>
        <p:nvPicPr>
          <p:cNvPr id="7" name="รูปภาพ 6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46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กีฬามวยสากลสมัครเล่น และ กีฬามวยสากลสมัครเล่น (กีฬาเลือกสากล)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อาคารโดมแผ่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ชน์ (มหาวิทยาลัยแม่โจ้)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มวยจังหวัดเชียงใหม่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6" descr="รูปภาพ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2420559"/>
            <a:ext cx="5126566" cy="350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488" y="3003745"/>
            <a:ext cx="3900640" cy="2926141"/>
          </a:xfrm>
          <a:prstGeom prst="rect">
            <a:avLst/>
          </a:prstGeom>
        </p:spPr>
      </p:pic>
      <p:pic>
        <p:nvPicPr>
          <p:cNvPr id="7" name="รูปภาพ 6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5230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 กีฬากรีฑา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Main Stadium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(มหาวิทยาลัยราช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ภัฎ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เชียงใหม่ ศูนย์แม่ริม)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กรีฑาจังหวัดเชียงใหม่</a:t>
            </a:r>
            <a:b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764015"/>
            <a:ext cx="4551361" cy="341429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565" y="2764015"/>
            <a:ext cx="4551361" cy="3414291"/>
          </a:xfrm>
          <a:prstGeom prst="rect">
            <a:avLst/>
          </a:prstGeom>
        </p:spPr>
      </p:pic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62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คาวบอยแม่โจ้ โพสถึงแฟนคลับของทีม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29" y="4089400"/>
            <a:ext cx="4927599" cy="26377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5086" y="508000"/>
            <a:ext cx="8751487" cy="1538514"/>
          </a:xfrm>
        </p:spPr>
        <p:txBody>
          <a:bodyPr>
            <a:normAutofit fontScale="90000"/>
          </a:bodyPr>
          <a:lstStyle/>
          <a:p>
            <a:pPr lvl="0"/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กีฬาฟุตบอล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	 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สนามฟุตบอลอินทนิล (มหาวิทยาลัยแม่โจ้)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 (มหาวิทยาลัยเทคโนโลยีราชมงคลล้านนา)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(มหาวิทยาลัยเชียงใหม่)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 (เทศบาลนครเชียงใหม่)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(มหาวิทยาลัยราช</a:t>
            </a:r>
            <a:r>
              <a:rPr lang="th-TH" sz="28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ภัฎ</a:t>
            </a:r>
            <a:r>
              <a:rPr lang="th-TH" sz="28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เชียงใหม่ ศูนย์แม่ริม)</a:t>
            </a:r>
            <a:b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	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สนามฟุตบอล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1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2 (สมโภชเชียงใหม่ 700 ปี)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สมาคม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ฟุตบอลจังหวัดเชียงใหม่</a:t>
            </a:r>
            <a:b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en-US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กกมท.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รูปภาพ 5" descr="C:\Users\KREINGSAK_1KUL\Desktop\273241107_240736171580198_3823883572820986586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73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รูปภาพ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74" y="1180307"/>
            <a:ext cx="3779203" cy="245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 descr="รูปภาพfootball pit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57" y="1163683"/>
            <a:ext cx="3556000" cy="245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สนามฟุตบอล 2 ในสนามกีฬา 700 ปี | ปรับใหม่ ไฉไล กว่าเดิม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968" y="4038599"/>
            <a:ext cx="4131675" cy="256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 descr="C:\Users\KREINGSAK_1KUL\Desktop\273241107_240736171580198_3823883572820986586_n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678057" y="2540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647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74056" y="774379"/>
            <a:ext cx="7881257" cy="2302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u="sng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กีฬาเลือก 23 ชนิดกีฬา</a:t>
            </a:r>
            <a:endParaRPr lang="en-US" sz="3200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กีฬาเปตอง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สถานที่ 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ลาน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เอนกประสงค์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 (มหาวิทยาลัยราช</a:t>
            </a:r>
            <a:r>
              <a:rPr lang="th-TH" sz="2400" b="1" dirty="0" err="1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ภัฎ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เชียงใหม่ ศูนย์แม่ริม)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สมาคม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เปตองจังหวัดเชียงใหม่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H Sarabun New" panose="020B0500040200020003" pitchFamily="34" charset="-34"/>
              <a:buChar char="-"/>
            </a:pP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อุปกรณ์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กกมท.</a:t>
            </a:r>
            <a:endParaRPr lang="en-US" sz="2400" b="1" dirty="0">
              <a:solidFill>
                <a:srgbClr val="0070C0"/>
              </a:solidFill>
              <a:effectLst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5" name="Picture 10" descr="https://www.cmru.ac.th/assets/images/articles/29-05-2024/8c1b8bda6b0e4d022b983c3687264d7559911b7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t="38177" r="29004" b="30485"/>
          <a:stretch/>
        </p:blipFill>
        <p:spPr bwMode="auto">
          <a:xfrm>
            <a:off x="2155914" y="3365454"/>
            <a:ext cx="5717540" cy="2884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รูปภาพ 7" descr="C:\Users\KREINGSAK_1KUL\Desktop\273241107_240736171580198_3823883572820986586_n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7005" r="6050" b="7325"/>
          <a:stretch/>
        </p:blipFill>
        <p:spPr bwMode="auto">
          <a:xfrm>
            <a:off x="7442200" y="406400"/>
            <a:ext cx="1346200" cy="126999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2278228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385</TotalTime>
  <Words>1125</Words>
  <Application>Microsoft Office PowerPoint</Application>
  <PresentationFormat>แบบจอกว้าง</PresentationFormat>
  <Paragraphs>53</Paragraphs>
  <Slides>30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8" baseType="lpstr">
      <vt:lpstr>Arial</vt:lpstr>
      <vt:lpstr>Calibri</vt:lpstr>
      <vt:lpstr>Cordia New</vt:lpstr>
      <vt:lpstr>IrisUPC</vt:lpstr>
      <vt:lpstr>TH Sarabun New</vt:lpstr>
      <vt:lpstr>Trebuchet MS</vt:lpstr>
      <vt:lpstr>Wingdings 3</vt:lpstr>
      <vt:lpstr>เหลี่ยมเพชร</vt:lpstr>
      <vt:lpstr>งานนำเสนอ PowerPoint</vt:lpstr>
      <vt:lpstr>งานนำเสนอ PowerPoint</vt:lpstr>
      <vt:lpstr>3. กีฬาเทควันโด สถานที่   : อาคารเอนกประสงค์ (Central Chiang Mai Airport) สมาคม  : เทควันโดจังหวัดเชียงใหม่ อุปกรณ์  : กกมท. สปอนเซอร์ : Central Airport Plaza</vt:lpstr>
      <vt:lpstr>4. กีฬาบาสเกตบอล สถานที่   : ศูนย์กีฬาเฉลิมพระเกียรติ (มหาวิทยาลัยแม่โจ้) สมาคม  : บาสเกตบอลจังหวัดเชียงใหม่ อุปกรณ์  : กกมท.</vt:lpstr>
      <vt:lpstr>5. กีฬามวยสากลสมัครเล่น และ กีฬามวยสากลสมัครเล่น (กีฬาเลือกสากล) สถานที่   : อาคารโดมแผ่พืชน์ (มหาวิทยาลัยแม่โจ้) สมาคม  : มวยจังหวัดเชียงใหม่ อุปกรณ์  : กกมท.</vt:lpstr>
      <vt:lpstr>6. กีฬากรีฑา สถานที่   : Main Stadium (มหาวิทยาลัยราชภัฎเชียงใหม่ ศูนย์แม่ริม) สมาคม  : กรีฑาจังหวัดเชียงใหม่ อุปกรณ์  : กกมท.</vt:lpstr>
      <vt:lpstr>7. กีฬาฟุตบอล สถานที่   : สนามฟุตบอลอินทนิล (มหาวิทยาลัยแม่โจ้)    : สนามฟุตบอล  (มหาวิทยาลัยเทคโนโลยีราชมงคลล้านนา)    : สนามฟุตบอล (มหาวิทยาลัยเชียงใหม่)    : สนามฟุตบอล (เทศบาลนครเชียงใหม่)    : สนามฟุตบอล (มหาวิทยาลัยราชภัฎเชียงใหม่ ศูนย์แม่ริม)    : สนามฟุตบอล 1, 2 (สมโภชเชียงใหม่ 700 ปี) สมาคม  : ฟุตบอลจังหวัดเชียงใหม่ อุปกรณ์  : กกมท.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5. กีฬาฟุตซอล สถานที่   : อาคารทศมินทรบพิตร (มหาวิทยาลัยแม่โจ้)    : โรงพลศึกษา 3 (สมโภชเชียงใหม่ 700 ปี) สมาคม  : ฟุตซอลจังหวัดเชียงใหม่ อุปกรณ์  : กกมท. </vt:lpstr>
      <vt:lpstr>6. กีฬาอีสปอร์ต สถานที่   : อาคาร อำนวย ยศสุข (มหาวิทยาลัยแม่โจ้) สมาคม  : อีสปอร์ตจังหวัดเชียงใหม่ อุปกรณ์  : กกมท. </vt:lpstr>
      <vt:lpstr>7. กีฬารักบี้ฟุตบอล สถานที่   : สนามรักบี้ (มหาวิทยาลัยเชียงใหม่) สมาคม  : รักบี้จังหวัดเชียงใหม่ อุปกรณ์  : กกมท. </vt:lpstr>
      <vt:lpstr>งานนำเสนอ PowerPoint</vt:lpstr>
      <vt:lpstr>9. กีฬาวอลเล่ย์บอลชายหาด สถานที่   : สนามวอลเลย์บอลชายหาด (มหาวิทยาลัยแม่โจ้) สมาคม  : วอลเลย์บอลชายหาดจังหวัดเชียงใหม่ อุปกรณ์  : กกมท. </vt:lpstr>
      <vt:lpstr>งานนำเสนอ PowerPoint</vt:lpstr>
      <vt:lpstr>14. กีฬาจานร่อน สถานที่   : สนามฟุตบอล 2 (มหาวิทยาลัยแม่โจ้) สมาคม  : จานร่อนจังหวัดเชียงใหม่ อุปกรณ์  : กกมท.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กีฬาเลือก 2 ชนิดกีฬา 1. กีฬาหมากล้อม  2. กีฬามหากรุกสากล สถานที่   : วิทยาลัยบริหารศาสตร์ สมาคม  : หมากล้อม อุปกรณ์  : กกมท. </vt:lpstr>
      <vt:lpstr>กีฬาไทย 1 ชนิดกีฬา 1.กีฬาดาบไทย สถานที่   : ห้องประชุมขั้น 1 อาคารพัฒนาวิสัยทัศน์ (มหาวิทยาลัยแม่โจ้) สมาคม  : ดาบไทย อุปกรณ์  : กกมท. </vt:lpstr>
      <vt:lpstr>กีฬาสาธิต 2 ชนิดกีฬา 1.กีฬาเทคบอล สถานที่   : ศูนย์กีฬาเฉลิมพระเกียรติ (มหาวิทยาลัยแม่โจ้) สมาคม  : เทคบอลจังหวัดเชียงใหม่ อุปกรณ์  : กกมท.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KREINGSAK_1KUL</dc:creator>
  <cp:lastModifiedBy>Oranuttra Jarkunchon</cp:lastModifiedBy>
  <cp:revision>43</cp:revision>
  <cp:lastPrinted>2024-12-23T08:35:12Z</cp:lastPrinted>
  <dcterms:created xsi:type="dcterms:W3CDTF">2024-12-23T07:22:32Z</dcterms:created>
  <dcterms:modified xsi:type="dcterms:W3CDTF">2025-01-07T02:14:06Z</dcterms:modified>
</cp:coreProperties>
</file>