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8" r:id="rId6"/>
    <p:sldId id="257" r:id="rId7"/>
    <p:sldId id="259" r:id="rId8"/>
    <p:sldId id="260" r:id="rId9"/>
    <p:sldId id="261" r:id="rId10"/>
    <p:sldId id="264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paphan Theamtavin" userId="fb22aff9-c486-4425-8dd2-f7c74c3e7c76" providerId="ADAL" clId="{105DF1F5-9B9B-4D41-AEA5-75A9A63D6918}"/>
    <pc:docChg chg="undo redo custSel addSld delSld modSld">
      <pc:chgData name="Prapaphan Theamtavin" userId="fb22aff9-c486-4425-8dd2-f7c74c3e7c76" providerId="ADAL" clId="{105DF1F5-9B9B-4D41-AEA5-75A9A63D6918}" dt="2023-04-03T01:28:30.214" v="2408" actId="14734"/>
      <pc:docMkLst>
        <pc:docMk/>
      </pc:docMkLst>
      <pc:sldChg chg="addSp delSp modSp">
        <pc:chgData name="Prapaphan Theamtavin" userId="fb22aff9-c486-4425-8dd2-f7c74c3e7c76" providerId="ADAL" clId="{105DF1F5-9B9B-4D41-AEA5-75A9A63D6918}" dt="2023-03-31T07:41:46.449" v="1039" actId="20577"/>
        <pc:sldMkLst>
          <pc:docMk/>
          <pc:sldMk cId="1591481323" sldId="256"/>
        </pc:sldMkLst>
        <pc:spChg chg="mod">
          <ac:chgData name="Prapaphan Theamtavin" userId="fb22aff9-c486-4425-8dd2-f7c74c3e7c76" providerId="ADAL" clId="{105DF1F5-9B9B-4D41-AEA5-75A9A63D6918}" dt="2023-03-31T07:41:46.449" v="1039" actId="20577"/>
          <ac:spMkLst>
            <pc:docMk/>
            <pc:sldMk cId="1591481323" sldId="256"/>
            <ac:spMk id="2" creationId="{F02299FD-138F-405C-926D-A56B987E4ECC}"/>
          </ac:spMkLst>
        </pc:spChg>
        <pc:spChg chg="mod">
          <ac:chgData name="Prapaphan Theamtavin" userId="fb22aff9-c486-4425-8dd2-f7c74c3e7c76" providerId="ADAL" clId="{105DF1F5-9B9B-4D41-AEA5-75A9A63D6918}" dt="2023-03-31T07:29:52.901" v="868" actId="1076"/>
          <ac:spMkLst>
            <pc:docMk/>
            <pc:sldMk cId="1591481323" sldId="256"/>
            <ac:spMk id="3" creationId="{A6578C27-51B2-4D74-832E-3473CB719ED7}"/>
          </ac:spMkLst>
        </pc:spChg>
        <pc:graphicFrameChg chg="add del mod">
          <ac:chgData name="Prapaphan Theamtavin" userId="fb22aff9-c486-4425-8dd2-f7c74c3e7c76" providerId="ADAL" clId="{105DF1F5-9B9B-4D41-AEA5-75A9A63D6918}" dt="2023-03-31T07:15:40.937" v="446" actId="3680"/>
          <ac:graphicFrameMkLst>
            <pc:docMk/>
            <pc:sldMk cId="1591481323" sldId="256"/>
            <ac:graphicFrameMk id="4" creationId="{E984BB2E-863B-450C-8A83-1BD8A476341A}"/>
          </ac:graphicFrameMkLst>
        </pc:graphicFrameChg>
        <pc:graphicFrameChg chg="add del mod modGraphic">
          <ac:chgData name="Prapaphan Theamtavin" userId="fb22aff9-c486-4425-8dd2-f7c74c3e7c76" providerId="ADAL" clId="{105DF1F5-9B9B-4D41-AEA5-75A9A63D6918}" dt="2023-03-31T07:20:31.409" v="546" actId="478"/>
          <ac:graphicFrameMkLst>
            <pc:docMk/>
            <pc:sldMk cId="1591481323" sldId="256"/>
            <ac:graphicFrameMk id="5" creationId="{14F93DEB-1043-4F31-ABE7-4F33AC57DC20}"/>
          </ac:graphicFrameMkLst>
        </pc:graphicFrameChg>
      </pc:sldChg>
      <pc:sldChg chg="modSp">
        <pc:chgData name="Prapaphan Theamtavin" userId="fb22aff9-c486-4425-8dd2-f7c74c3e7c76" providerId="ADAL" clId="{105DF1F5-9B9B-4D41-AEA5-75A9A63D6918}" dt="2023-03-31T07:32:32.265" v="879" actId="207"/>
        <pc:sldMkLst>
          <pc:docMk/>
          <pc:sldMk cId="1192380592" sldId="257"/>
        </pc:sldMkLst>
        <pc:spChg chg="mod">
          <ac:chgData name="Prapaphan Theamtavin" userId="fb22aff9-c486-4425-8dd2-f7c74c3e7c76" providerId="ADAL" clId="{105DF1F5-9B9B-4D41-AEA5-75A9A63D6918}" dt="2023-03-31T07:32:32.265" v="879" actId="207"/>
          <ac:spMkLst>
            <pc:docMk/>
            <pc:sldMk cId="1192380592" sldId="257"/>
            <ac:spMk id="2" creationId="{E0D3CF22-8EAD-4BFB-9EB3-D41DE10BDFD3}"/>
          </ac:spMkLst>
        </pc:spChg>
      </pc:sldChg>
      <pc:sldChg chg="addSp delSp modSp add">
        <pc:chgData name="Prapaphan Theamtavin" userId="fb22aff9-c486-4425-8dd2-f7c74c3e7c76" providerId="ADAL" clId="{105DF1F5-9B9B-4D41-AEA5-75A9A63D6918}" dt="2023-03-31T07:34:18.656" v="894" actId="113"/>
        <pc:sldMkLst>
          <pc:docMk/>
          <pc:sldMk cId="3038855822" sldId="258"/>
        </pc:sldMkLst>
        <pc:spChg chg="del">
          <ac:chgData name="Prapaphan Theamtavin" userId="fb22aff9-c486-4425-8dd2-f7c74c3e7c76" providerId="ADAL" clId="{105DF1F5-9B9B-4D41-AEA5-75A9A63D6918}" dt="2023-03-24T03:16:38.257" v="21" actId="478"/>
          <ac:spMkLst>
            <pc:docMk/>
            <pc:sldMk cId="3038855822" sldId="258"/>
            <ac:spMk id="2" creationId="{3F30FED4-DFD3-4504-B29D-1771C13AD39F}"/>
          </ac:spMkLst>
        </pc:spChg>
        <pc:spChg chg="del mod">
          <ac:chgData name="Prapaphan Theamtavin" userId="fb22aff9-c486-4425-8dd2-f7c74c3e7c76" providerId="ADAL" clId="{105DF1F5-9B9B-4D41-AEA5-75A9A63D6918}" dt="2023-03-24T03:16:33.559" v="19"/>
          <ac:spMkLst>
            <pc:docMk/>
            <pc:sldMk cId="3038855822" sldId="258"/>
            <ac:spMk id="3" creationId="{4CE41B78-49FE-41A8-898C-9E5A59025D80}"/>
          </ac:spMkLst>
        </pc:spChg>
        <pc:graphicFrameChg chg="add mod modGraphic">
          <ac:chgData name="Prapaphan Theamtavin" userId="fb22aff9-c486-4425-8dd2-f7c74c3e7c76" providerId="ADAL" clId="{105DF1F5-9B9B-4D41-AEA5-75A9A63D6918}" dt="2023-03-31T07:34:18.656" v="894" actId="113"/>
          <ac:graphicFrameMkLst>
            <pc:docMk/>
            <pc:sldMk cId="3038855822" sldId="258"/>
            <ac:graphicFrameMk id="4" creationId="{9844C2C7-AAFD-41F1-90B3-ACFA020B9084}"/>
          </ac:graphicFrameMkLst>
        </pc:graphicFrameChg>
      </pc:sldChg>
      <pc:sldChg chg="addSp delSp modSp add">
        <pc:chgData name="Prapaphan Theamtavin" userId="fb22aff9-c486-4425-8dd2-f7c74c3e7c76" providerId="ADAL" clId="{105DF1F5-9B9B-4D41-AEA5-75A9A63D6918}" dt="2023-03-31T07:32:39.952" v="881" actId="207"/>
        <pc:sldMkLst>
          <pc:docMk/>
          <pc:sldMk cId="3895961698" sldId="259"/>
        </pc:sldMkLst>
        <pc:spChg chg="mod">
          <ac:chgData name="Prapaphan Theamtavin" userId="fb22aff9-c486-4425-8dd2-f7c74c3e7c76" providerId="ADAL" clId="{105DF1F5-9B9B-4D41-AEA5-75A9A63D6918}" dt="2023-03-31T07:32:35.327" v="880" actId="207"/>
          <ac:spMkLst>
            <pc:docMk/>
            <pc:sldMk cId="3895961698" sldId="259"/>
            <ac:spMk id="2" creationId="{A8DCA43D-43F2-4B07-A437-18E724691BDD}"/>
          </ac:spMkLst>
        </pc:spChg>
        <pc:spChg chg="del">
          <ac:chgData name="Prapaphan Theamtavin" userId="fb22aff9-c486-4425-8dd2-f7c74c3e7c76" providerId="ADAL" clId="{105DF1F5-9B9B-4D41-AEA5-75A9A63D6918}" dt="2023-03-24T03:55:44.033" v="323"/>
          <ac:spMkLst>
            <pc:docMk/>
            <pc:sldMk cId="3895961698" sldId="259"/>
            <ac:spMk id="3" creationId="{B1224722-ECA8-493D-B541-B2A0C4504534}"/>
          </ac:spMkLst>
        </pc:spChg>
        <pc:spChg chg="add mod">
          <ac:chgData name="Prapaphan Theamtavin" userId="fb22aff9-c486-4425-8dd2-f7c74c3e7c76" providerId="ADAL" clId="{105DF1F5-9B9B-4D41-AEA5-75A9A63D6918}" dt="2023-03-31T07:32:39.952" v="881" actId="207"/>
          <ac:spMkLst>
            <pc:docMk/>
            <pc:sldMk cId="3895961698" sldId="259"/>
            <ac:spMk id="6" creationId="{910D5AA8-08AC-4285-BB84-79869ECD05C5}"/>
          </ac:spMkLst>
        </pc:spChg>
        <pc:picChg chg="add mod">
          <ac:chgData name="Prapaphan Theamtavin" userId="fb22aff9-c486-4425-8dd2-f7c74c3e7c76" providerId="ADAL" clId="{105DF1F5-9B9B-4D41-AEA5-75A9A63D6918}" dt="2023-03-31T07:20:12.478" v="541" actId="14100"/>
          <ac:picMkLst>
            <pc:docMk/>
            <pc:sldMk cId="3895961698" sldId="259"/>
            <ac:picMk id="4" creationId="{78309212-A5B4-469D-819A-11CF0D99198F}"/>
          </ac:picMkLst>
        </pc:picChg>
        <pc:picChg chg="add mod">
          <ac:chgData name="Prapaphan Theamtavin" userId="fb22aff9-c486-4425-8dd2-f7c74c3e7c76" providerId="ADAL" clId="{105DF1F5-9B9B-4D41-AEA5-75A9A63D6918}" dt="2023-03-31T07:20:17.558" v="544" actId="14100"/>
          <ac:picMkLst>
            <pc:docMk/>
            <pc:sldMk cId="3895961698" sldId="259"/>
            <ac:picMk id="5" creationId="{48C87163-37A4-40E0-9A18-48217601139F}"/>
          </ac:picMkLst>
        </pc:picChg>
        <pc:picChg chg="add mod">
          <ac:chgData name="Prapaphan Theamtavin" userId="fb22aff9-c486-4425-8dd2-f7c74c3e7c76" providerId="ADAL" clId="{105DF1F5-9B9B-4D41-AEA5-75A9A63D6918}" dt="2023-03-31T07:19:35.837" v="537" actId="1076"/>
          <ac:picMkLst>
            <pc:docMk/>
            <pc:sldMk cId="3895961698" sldId="259"/>
            <ac:picMk id="7" creationId="{994B9FC1-8914-4677-B324-9496F32AB2F2}"/>
          </ac:picMkLst>
        </pc:picChg>
      </pc:sldChg>
      <pc:sldChg chg="addSp delSp modSp add">
        <pc:chgData name="Prapaphan Theamtavin" userId="fb22aff9-c486-4425-8dd2-f7c74c3e7c76" providerId="ADAL" clId="{105DF1F5-9B9B-4D41-AEA5-75A9A63D6918}" dt="2023-03-31T09:08:19.916" v="2115" actId="20577"/>
        <pc:sldMkLst>
          <pc:docMk/>
          <pc:sldMk cId="3140666295" sldId="260"/>
        </pc:sldMkLst>
        <pc:spChg chg="del">
          <ac:chgData name="Prapaphan Theamtavin" userId="fb22aff9-c486-4425-8dd2-f7c74c3e7c76" providerId="ADAL" clId="{105DF1F5-9B9B-4D41-AEA5-75A9A63D6918}" dt="2023-03-31T07:21:16.735" v="551" actId="478"/>
          <ac:spMkLst>
            <pc:docMk/>
            <pc:sldMk cId="3140666295" sldId="260"/>
            <ac:spMk id="2" creationId="{986C2874-7256-4C5F-A57E-D2D1CD893F55}"/>
          </ac:spMkLst>
        </pc:spChg>
        <pc:spChg chg="del">
          <ac:chgData name="Prapaphan Theamtavin" userId="fb22aff9-c486-4425-8dd2-f7c74c3e7c76" providerId="ADAL" clId="{105DF1F5-9B9B-4D41-AEA5-75A9A63D6918}" dt="2023-03-31T07:21:31.172" v="553"/>
          <ac:spMkLst>
            <pc:docMk/>
            <pc:sldMk cId="3140666295" sldId="260"/>
            <ac:spMk id="3" creationId="{B43F6165-E99A-486D-9E82-F78D4D777E75}"/>
          </ac:spMkLst>
        </pc:spChg>
        <pc:spChg chg="add mod">
          <ac:chgData name="Prapaphan Theamtavin" userId="fb22aff9-c486-4425-8dd2-f7c74c3e7c76" providerId="ADAL" clId="{105DF1F5-9B9B-4D41-AEA5-75A9A63D6918}" dt="2023-03-31T07:42:34.519" v="1052" actId="1076"/>
          <ac:spMkLst>
            <pc:docMk/>
            <pc:sldMk cId="3140666295" sldId="260"/>
            <ac:spMk id="4" creationId="{B894DCA6-7846-435F-8BFA-319CA3C5A111}"/>
          </ac:spMkLst>
        </pc:spChg>
        <pc:graphicFrameChg chg="add mod modGraphic">
          <ac:chgData name="Prapaphan Theamtavin" userId="fb22aff9-c486-4425-8dd2-f7c74c3e7c76" providerId="ADAL" clId="{105DF1F5-9B9B-4D41-AEA5-75A9A63D6918}" dt="2023-03-31T09:08:19.916" v="2115" actId="20577"/>
          <ac:graphicFrameMkLst>
            <pc:docMk/>
            <pc:sldMk cId="3140666295" sldId="260"/>
            <ac:graphicFrameMk id="5" creationId="{458F46E5-5BDB-4042-A200-9DB7F9FAC032}"/>
          </ac:graphicFrameMkLst>
        </pc:graphicFrameChg>
      </pc:sldChg>
      <pc:sldChg chg="addSp delSp modSp add">
        <pc:chgData name="Prapaphan Theamtavin" userId="fb22aff9-c486-4425-8dd2-f7c74c3e7c76" providerId="ADAL" clId="{105DF1F5-9B9B-4D41-AEA5-75A9A63D6918}" dt="2023-03-31T07:43:28.413" v="1062" actId="14734"/>
        <pc:sldMkLst>
          <pc:docMk/>
          <pc:sldMk cId="2170459287" sldId="261"/>
        </pc:sldMkLst>
        <pc:spChg chg="del">
          <ac:chgData name="Prapaphan Theamtavin" userId="fb22aff9-c486-4425-8dd2-f7c74c3e7c76" providerId="ADAL" clId="{105DF1F5-9B9B-4D41-AEA5-75A9A63D6918}" dt="2023-03-31T07:22:55.536" v="576"/>
          <ac:spMkLst>
            <pc:docMk/>
            <pc:sldMk cId="2170459287" sldId="261"/>
            <ac:spMk id="2" creationId="{A04A3094-6924-457B-B5F8-2C33AE6140BC}"/>
          </ac:spMkLst>
        </pc:spChg>
        <pc:spChg chg="del">
          <ac:chgData name="Prapaphan Theamtavin" userId="fb22aff9-c486-4425-8dd2-f7c74c3e7c76" providerId="ADAL" clId="{105DF1F5-9B9B-4D41-AEA5-75A9A63D6918}" dt="2023-03-31T07:23:31.868" v="605"/>
          <ac:spMkLst>
            <pc:docMk/>
            <pc:sldMk cId="2170459287" sldId="261"/>
            <ac:spMk id="3" creationId="{FC585617-0844-4281-B95B-361A8138E95F}"/>
          </ac:spMkLst>
        </pc:spChg>
        <pc:spChg chg="add mod">
          <ac:chgData name="Prapaphan Theamtavin" userId="fb22aff9-c486-4425-8dd2-f7c74c3e7c76" providerId="ADAL" clId="{105DF1F5-9B9B-4D41-AEA5-75A9A63D6918}" dt="2023-03-31T07:42:43.144" v="1053" actId="14100"/>
          <ac:spMkLst>
            <pc:docMk/>
            <pc:sldMk cId="2170459287" sldId="261"/>
            <ac:spMk id="4" creationId="{055E8A45-B582-40F3-B41E-3EC98BDF2425}"/>
          </ac:spMkLst>
        </pc:spChg>
        <pc:spChg chg="add mod">
          <ac:chgData name="Prapaphan Theamtavin" userId="fb22aff9-c486-4425-8dd2-f7c74c3e7c76" providerId="ADAL" clId="{105DF1F5-9B9B-4D41-AEA5-75A9A63D6918}" dt="2023-03-31T07:23:34.304" v="606" actId="478"/>
          <ac:spMkLst>
            <pc:docMk/>
            <pc:sldMk cId="2170459287" sldId="261"/>
            <ac:spMk id="7" creationId="{87C113D4-AA07-41C5-AC34-4DBC723E60AA}"/>
          </ac:spMkLst>
        </pc:spChg>
        <pc:graphicFrameChg chg="add del mod">
          <ac:chgData name="Prapaphan Theamtavin" userId="fb22aff9-c486-4425-8dd2-f7c74c3e7c76" providerId="ADAL" clId="{105DF1F5-9B9B-4D41-AEA5-75A9A63D6918}" dt="2023-03-31T07:23:34.304" v="606" actId="478"/>
          <ac:graphicFrameMkLst>
            <pc:docMk/>
            <pc:sldMk cId="2170459287" sldId="261"/>
            <ac:graphicFrameMk id="5" creationId="{3FC7CE2A-47A2-4B5C-9714-425043FAF886}"/>
          </ac:graphicFrameMkLst>
        </pc:graphicFrameChg>
        <pc:graphicFrameChg chg="mod modGraphic">
          <ac:chgData name="Prapaphan Theamtavin" userId="fb22aff9-c486-4425-8dd2-f7c74c3e7c76" providerId="ADAL" clId="{105DF1F5-9B9B-4D41-AEA5-75A9A63D6918}" dt="2023-03-31T07:43:28.413" v="1062" actId="14734"/>
          <ac:graphicFrameMkLst>
            <pc:docMk/>
            <pc:sldMk cId="2170459287" sldId="261"/>
            <ac:graphicFrameMk id="8" creationId="{1ECB675B-4A0B-471E-996F-C38578FBACAC}"/>
          </ac:graphicFrameMkLst>
        </pc:graphicFrameChg>
      </pc:sldChg>
      <pc:sldChg chg="addSp modSp add">
        <pc:chgData name="Prapaphan Theamtavin" userId="fb22aff9-c486-4425-8dd2-f7c74c3e7c76" providerId="ADAL" clId="{105DF1F5-9B9B-4D41-AEA5-75A9A63D6918}" dt="2023-03-31T07:58:14.230" v="1816" actId="121"/>
        <pc:sldMkLst>
          <pc:docMk/>
          <pc:sldMk cId="2314390449" sldId="262"/>
        </pc:sldMkLst>
        <pc:spChg chg="mod">
          <ac:chgData name="Prapaphan Theamtavin" userId="fb22aff9-c486-4425-8dd2-f7c74c3e7c76" providerId="ADAL" clId="{105DF1F5-9B9B-4D41-AEA5-75A9A63D6918}" dt="2023-03-31T07:58:01.678" v="1813" actId="207"/>
          <ac:spMkLst>
            <pc:docMk/>
            <pc:sldMk cId="2314390449" sldId="262"/>
            <ac:spMk id="2" creationId="{4E10A9BC-D5F4-497C-A459-4AD18CFAAD79}"/>
          </ac:spMkLst>
        </pc:spChg>
        <pc:spChg chg="mod">
          <ac:chgData name="Prapaphan Theamtavin" userId="fb22aff9-c486-4425-8dd2-f7c74c3e7c76" providerId="ADAL" clId="{105DF1F5-9B9B-4D41-AEA5-75A9A63D6918}" dt="2023-03-31T07:38:00.489" v="1032" actId="20577"/>
          <ac:spMkLst>
            <pc:docMk/>
            <pc:sldMk cId="2314390449" sldId="262"/>
            <ac:spMk id="3" creationId="{00881BA0-A6D5-4F13-92BB-312F4CE8DBDA}"/>
          </ac:spMkLst>
        </pc:spChg>
        <pc:spChg chg="add mod">
          <ac:chgData name="Prapaphan Theamtavin" userId="fb22aff9-c486-4425-8dd2-f7c74c3e7c76" providerId="ADAL" clId="{105DF1F5-9B9B-4D41-AEA5-75A9A63D6918}" dt="2023-03-31T07:54:52.467" v="1738" actId="2711"/>
          <ac:spMkLst>
            <pc:docMk/>
            <pc:sldMk cId="2314390449" sldId="262"/>
            <ac:spMk id="5" creationId="{1025227C-3ACD-4AF7-A490-B1E3B7A07A8C}"/>
          </ac:spMkLst>
        </pc:spChg>
        <pc:graphicFrameChg chg="mod modGraphic">
          <ac:chgData name="Prapaphan Theamtavin" userId="fb22aff9-c486-4425-8dd2-f7c74c3e7c76" providerId="ADAL" clId="{105DF1F5-9B9B-4D41-AEA5-75A9A63D6918}" dt="2023-03-31T07:58:14.230" v="1816" actId="121"/>
          <ac:graphicFrameMkLst>
            <pc:docMk/>
            <pc:sldMk cId="2314390449" sldId="262"/>
            <ac:graphicFrameMk id="4" creationId="{C3084666-C539-4744-A12B-035B02DB8357}"/>
          </ac:graphicFrameMkLst>
        </pc:graphicFrameChg>
      </pc:sldChg>
      <pc:sldChg chg="modSp add">
        <pc:chgData name="Prapaphan Theamtavin" userId="fb22aff9-c486-4425-8dd2-f7c74c3e7c76" providerId="ADAL" clId="{105DF1F5-9B9B-4D41-AEA5-75A9A63D6918}" dt="2023-03-31T08:44:01.755" v="2078" actId="1076"/>
        <pc:sldMkLst>
          <pc:docMk/>
          <pc:sldMk cId="1086497083" sldId="263"/>
        </pc:sldMkLst>
        <pc:spChg chg="mod">
          <ac:chgData name="Prapaphan Theamtavin" userId="fb22aff9-c486-4425-8dd2-f7c74c3e7c76" providerId="ADAL" clId="{105DF1F5-9B9B-4D41-AEA5-75A9A63D6918}" dt="2023-03-31T08:44:01.755" v="2078" actId="1076"/>
          <ac:spMkLst>
            <pc:docMk/>
            <pc:sldMk cId="1086497083" sldId="263"/>
            <ac:spMk id="2" creationId="{80FDB240-BD05-4A75-AE36-F1D178710524}"/>
          </ac:spMkLst>
        </pc:spChg>
        <pc:graphicFrameChg chg="mod modGraphic">
          <ac:chgData name="Prapaphan Theamtavin" userId="fb22aff9-c486-4425-8dd2-f7c74c3e7c76" providerId="ADAL" clId="{105DF1F5-9B9B-4D41-AEA5-75A9A63D6918}" dt="2023-03-31T08:43:59.093" v="2077" actId="1076"/>
          <ac:graphicFrameMkLst>
            <pc:docMk/>
            <pc:sldMk cId="1086497083" sldId="263"/>
            <ac:graphicFrameMk id="4" creationId="{7625EA7F-DC7D-44B8-BD5D-37D4CE168D2D}"/>
          </ac:graphicFrameMkLst>
        </pc:graphicFrameChg>
      </pc:sldChg>
      <pc:sldChg chg="addSp delSp modSp add">
        <pc:chgData name="Prapaphan Theamtavin" userId="fb22aff9-c486-4425-8dd2-f7c74c3e7c76" providerId="ADAL" clId="{105DF1F5-9B9B-4D41-AEA5-75A9A63D6918}" dt="2023-04-03T01:28:30.214" v="2408" actId="14734"/>
        <pc:sldMkLst>
          <pc:docMk/>
          <pc:sldMk cId="2582437448" sldId="264"/>
        </pc:sldMkLst>
        <pc:spChg chg="mod">
          <ac:chgData name="Prapaphan Theamtavin" userId="fb22aff9-c486-4425-8dd2-f7c74c3e7c76" providerId="ADAL" clId="{105DF1F5-9B9B-4D41-AEA5-75A9A63D6918}" dt="2023-04-03T01:24:38.871" v="2170" actId="20577"/>
          <ac:spMkLst>
            <pc:docMk/>
            <pc:sldMk cId="2582437448" sldId="264"/>
            <ac:spMk id="2" creationId="{9A755310-9308-404E-8B5A-1C76115C288E}"/>
          </ac:spMkLst>
        </pc:spChg>
        <pc:spChg chg="del mod">
          <ac:chgData name="Prapaphan Theamtavin" userId="fb22aff9-c486-4425-8dd2-f7c74c3e7c76" providerId="ADAL" clId="{105DF1F5-9B9B-4D41-AEA5-75A9A63D6918}" dt="2023-04-03T01:23:52.068" v="2159"/>
          <ac:spMkLst>
            <pc:docMk/>
            <pc:sldMk cId="2582437448" sldId="264"/>
            <ac:spMk id="3" creationId="{4F1ACD44-8A90-43C3-9B2C-DD9B08522ECB}"/>
          </ac:spMkLst>
        </pc:spChg>
        <pc:graphicFrameChg chg="add mod modGraphic">
          <ac:chgData name="Prapaphan Theamtavin" userId="fb22aff9-c486-4425-8dd2-f7c74c3e7c76" providerId="ADAL" clId="{105DF1F5-9B9B-4D41-AEA5-75A9A63D6918}" dt="2023-04-03T01:28:30.214" v="2408" actId="14734"/>
          <ac:graphicFrameMkLst>
            <pc:docMk/>
            <pc:sldMk cId="2582437448" sldId="264"/>
            <ac:graphicFrameMk id="4" creationId="{3FF334C9-108B-4218-8806-BB7D6E86B5B2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02299FD-138F-405C-926D-A56B987E4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032235"/>
            <a:ext cx="7766936" cy="1646302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รายงานผลการเบิกจ่ายเงินร้อยละ 20 ยกระดับมาตรฐานการศึกษา</a:t>
            </a:r>
            <a:endParaRPr lang="en-US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6578C27-51B2-4D74-832E-3473CB719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954014"/>
            <a:ext cx="7766936" cy="1096899"/>
          </a:xfrm>
        </p:spPr>
        <p:txBody>
          <a:bodyPr/>
          <a:lstStyle/>
          <a:p>
            <a:r>
              <a:rPr lang="th-TH" dirty="0"/>
              <a:t>กองพัฒนานักศึกษา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8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9844C2C7-AAFD-41F1-90B3-ACFA020B9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708148"/>
              </p:ext>
            </p:extLst>
          </p:nvPr>
        </p:nvGraphicFramePr>
        <p:xfrm>
          <a:off x="712028" y="511249"/>
          <a:ext cx="10744864" cy="55718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5125">
                  <a:extLst>
                    <a:ext uri="{9D8B030D-6E8A-4147-A177-3AD203B41FA5}">
                      <a16:colId xmlns:a16="http://schemas.microsoft.com/office/drawing/2014/main" val="3282671184"/>
                    </a:ext>
                  </a:extLst>
                </a:gridCol>
                <a:gridCol w="1269402">
                  <a:extLst>
                    <a:ext uri="{9D8B030D-6E8A-4147-A177-3AD203B41FA5}">
                      <a16:colId xmlns:a16="http://schemas.microsoft.com/office/drawing/2014/main" val="3103798973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534792500"/>
                    </a:ext>
                  </a:extLst>
                </a:gridCol>
                <a:gridCol w="1021977">
                  <a:extLst>
                    <a:ext uri="{9D8B030D-6E8A-4147-A177-3AD203B41FA5}">
                      <a16:colId xmlns:a16="http://schemas.microsoft.com/office/drawing/2014/main" val="2221439987"/>
                    </a:ext>
                  </a:extLst>
                </a:gridCol>
                <a:gridCol w="3248807">
                  <a:extLst>
                    <a:ext uri="{9D8B030D-6E8A-4147-A177-3AD203B41FA5}">
                      <a16:colId xmlns:a16="http://schemas.microsoft.com/office/drawing/2014/main" val="3631167388"/>
                    </a:ext>
                  </a:extLst>
                </a:gridCol>
              </a:tblGrid>
              <a:tr h="67239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th-TH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งบประมาณจาก ร้อยละ 20 พัฒนาโครงสร้างพื้นฐานรองรับบริการนักศึกษา ปีงบประมาณ 2566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เชียงใหม่ 2,237,336 บาท </a:t>
                      </a: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9208005"/>
                  </a:ext>
                </a:extLst>
              </a:tr>
              <a:tr h="67743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รับจัดสรร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จ่ายจริง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62133782"/>
                  </a:ext>
                </a:extLst>
              </a:tr>
              <a:tr h="672394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เครื่องกรองน้ำ</a:t>
                      </a:r>
                      <a:endParaRPr lang="th-TH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184,896.00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184,8960.00</a:t>
                      </a:r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88934674"/>
                  </a:ext>
                </a:extLst>
              </a:tr>
              <a:tr h="672394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เครื่องกรองน้ำ(กองส่งเสริมฯ)</a:t>
                      </a:r>
                      <a:endParaRPr lang="th-TH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11,000.00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8,580.00</a:t>
                      </a:r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2,420.00</a:t>
                      </a:r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04103565"/>
                  </a:ext>
                </a:extLst>
              </a:tr>
              <a:tr h="672394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งานปรับปรุงทางลาดบันไดเข้าออก โรงอาหารเทิดกสิกร</a:t>
                      </a:r>
                      <a:endParaRPr lang="th-TH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120,180.00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120,050.00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97497608"/>
                  </a:ext>
                </a:extLst>
              </a:tr>
              <a:tr h="672394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งานปรับปรุงสนามเปตอง</a:t>
                      </a:r>
                      <a:endParaRPr lang="th-TH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161,070.00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161,070.00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อยู่ระหว่างการปรับปรุงแบบ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46832161"/>
                  </a:ext>
                </a:extLst>
              </a:tr>
              <a:tr h="672394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u="none" strike="noStrike" kern="700" baseline="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ลิฟท์</a:t>
                      </a:r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อาคารอำนวย</a:t>
                      </a:r>
                      <a:endParaRPr lang="th-TH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963,240.00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963,240.00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ขอรับจัดสรรงบประมาณเพิ่ม 296,000 บาท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96904892"/>
                  </a:ext>
                </a:extLst>
              </a:tr>
              <a:tr h="860063"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b="1" u="none" strike="noStrike" kern="700" baseline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 </a:t>
                      </a:r>
                      <a:r>
                        <a:rPr lang="en-US" sz="2000" b="1" u="none" strike="noStrike" kern="700" baseline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wifi 6 </a:t>
                      </a:r>
                      <a:endParaRPr lang="en-US" sz="2000" b="1" i="0" u="none" strike="noStrike" kern="700" baseline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796,950.00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796,950.00 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โอนให้กอง </a:t>
                      </a:r>
                      <a:r>
                        <a:rPr lang="en-US" sz="2000" b="1" u="none" strike="noStrike" kern="700" baseline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DT</a:t>
                      </a:r>
                      <a:endParaRPr lang="en-US" sz="2000" b="1" i="0" u="none" strike="noStrike" kern="70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88935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855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0D3CF22-8EAD-4BFB-9EB3-D41DE10B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719" y="609600"/>
            <a:ext cx="9187428" cy="821167"/>
          </a:xfrm>
        </p:spPr>
        <p:txBody>
          <a:bodyPr/>
          <a:lstStyle/>
          <a:p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ติดตั้งถังน้ำเย็น 4 จุด (โซนบี, สนามอินทนิล, อาคารอำนวย, โดมแผ่</a:t>
            </a:r>
            <a:r>
              <a:rPr lang="th-TH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ชน์)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FDDB9B5B-0BB7-47B8-9DA1-05F03C163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9686" y="3885120"/>
            <a:ext cx="3152461" cy="236328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352AD2F-CA38-41DB-BE82-E9A6ABA7A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102" y="1344475"/>
            <a:ext cx="3289475" cy="438794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42BB65B-A38A-48E5-8798-462CE88B0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687" y="1344475"/>
            <a:ext cx="3152460" cy="236327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6089774-A4DF-4F4C-9983-B4EB54671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1344476"/>
            <a:ext cx="2474658" cy="43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8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8DCA43D-43F2-4B07-A437-18E72469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204" y="609600"/>
            <a:ext cx="3378299" cy="584499"/>
          </a:xfrm>
        </p:spPr>
        <p:txBody>
          <a:bodyPr>
            <a:normAutofit fontScale="90000"/>
          </a:bodyPr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ทางลาดโรงอาหาร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78309212-A5B4-469D-819A-11CF0D991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205" y="1194099"/>
            <a:ext cx="3378299" cy="253372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8C87163-37A4-40E0-9A18-482176011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205" y="3852281"/>
            <a:ext cx="3378299" cy="2533725"/>
          </a:xfrm>
          <a:prstGeom prst="rect">
            <a:avLst/>
          </a:prstGeom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910D5AA8-08AC-4285-BB84-79869ECD05C5}"/>
              </a:ext>
            </a:extLst>
          </p:cNvPr>
          <p:cNvSpPr txBox="1">
            <a:spLocks/>
          </p:cNvSpPr>
          <p:nvPr/>
        </p:nvSpPr>
        <p:spPr>
          <a:xfrm>
            <a:off x="5873277" y="631115"/>
            <a:ext cx="4177173" cy="5629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dirty="0">
                <a:solidFill>
                  <a:schemeClr val="tx1"/>
                </a:solidFill>
              </a:rPr>
              <a:t>ตู้กดน้ำ (พิพิธภัณฑ์, ครัวอิ่มอุ่น)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 descr="ไม่มีคำอธิบาย">
            <a:extLst>
              <a:ext uri="{FF2B5EF4-FFF2-40B4-BE49-F238E27FC236}">
                <a16:creationId xmlns:a16="http://schemas.microsoft.com/office/drawing/2014/main" id="{994B9FC1-8914-4677-B324-9496F32A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39" y="1653259"/>
            <a:ext cx="4177173" cy="313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6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894DCA6-7846-435F-8BFA-319CA3C5A111}"/>
              </a:ext>
            </a:extLst>
          </p:cNvPr>
          <p:cNvSpPr txBox="1"/>
          <p:nvPr/>
        </p:nvSpPr>
        <p:spPr>
          <a:xfrm>
            <a:off x="891057" y="174586"/>
            <a:ext cx="9907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รายงานความก้าวหน้าการเบิกจ่าย งบพัฒนานักศึกษา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30%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ปีงบประมาณ พ.ศ. 2566 (กอง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เทคโนโลยีดิจิทัล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graphicFrame>
        <p:nvGraphicFramePr>
          <p:cNvPr id="5" name="ตัวแทนเนื้อหา 4">
            <a:extLst>
              <a:ext uri="{FF2B5EF4-FFF2-40B4-BE49-F238E27FC236}">
                <a16:creationId xmlns:a16="http://schemas.microsoft.com/office/drawing/2014/main" id="{458F46E5-5BDB-4042-A200-9DB7F9FAC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728475"/>
              </p:ext>
            </p:extLst>
          </p:nvPr>
        </p:nvGraphicFramePr>
        <p:xfrm>
          <a:off x="717107" y="1466958"/>
          <a:ext cx="10255692" cy="3204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7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1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7663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งบได้รับ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รายจ่าย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kumimoji="0" lang="th-TH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ลิขสิทธิ์โปรแกรมสำเร็จรูปสำหรับงานวิจัยและการเรียนการสอน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2,191,150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2,191,150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519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kumimoji="0" lang="th-TH" sz="2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 3. ค่าครุภัณฑ์ เครื่องคอมพิวเตอร์ จำนวน 75 เครื่อง</a:t>
                      </a:r>
                      <a:endParaRPr lang="th-TH" sz="2000" b="1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1,275,000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1,275,000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กำหนดรายละเอียดของครุภัณฑ์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th-TH" sz="20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ลิขสิทธิ์โปรแกรม </a:t>
                      </a:r>
                      <a:r>
                        <a:rPr lang="en-US" sz="20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Adobe Creative Cloud Apps (10 Licenses)</a:t>
                      </a:r>
                      <a:endParaRPr lang="th-TH" sz="2000" b="1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180,830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180,830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336"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ระบบเครื่องกระจายสัญญาณ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WIFI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1 ระบบ (20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%)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796,950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796,950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00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,443,930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3,168,930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1,275,000</a:t>
                      </a:r>
                      <a:endParaRPr lang="th-TH" sz="20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666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055E8A45-B582-40F3-B41E-3EC98BDF2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017" y="152740"/>
            <a:ext cx="9735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รายงานความก้าวหน้าการเบิกจ่าย งบพัฒนานักศึกษา 30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ปีงบประมาณ พ.ศ. 2566 (สำนักหอสมุด)</a:t>
            </a:r>
          </a:p>
        </p:txBody>
      </p:sp>
      <p:graphicFrame>
        <p:nvGraphicFramePr>
          <p:cNvPr id="8" name="ตัวแทนเนื้อหา 7">
            <a:extLst>
              <a:ext uri="{FF2B5EF4-FFF2-40B4-BE49-F238E27FC236}">
                <a16:creationId xmlns:a16="http://schemas.microsoft.com/office/drawing/2014/main" id="{1ECB675B-4A0B-471E-996F-C38578FBAC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596132"/>
              </p:ext>
            </p:extLst>
          </p:nvPr>
        </p:nvGraphicFramePr>
        <p:xfrm>
          <a:off x="1043624" y="1229958"/>
          <a:ext cx="9531143" cy="5268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3247">
                  <a:extLst>
                    <a:ext uri="{9D8B030D-6E8A-4147-A177-3AD203B41FA5}">
                      <a16:colId xmlns:a16="http://schemas.microsoft.com/office/drawing/2014/main" val="379217474"/>
                    </a:ext>
                  </a:extLst>
                </a:gridCol>
                <a:gridCol w="1420009">
                  <a:extLst>
                    <a:ext uri="{9D8B030D-6E8A-4147-A177-3AD203B41FA5}">
                      <a16:colId xmlns:a16="http://schemas.microsoft.com/office/drawing/2014/main" val="2592163756"/>
                    </a:ext>
                  </a:extLst>
                </a:gridCol>
                <a:gridCol w="1247887">
                  <a:extLst>
                    <a:ext uri="{9D8B030D-6E8A-4147-A177-3AD203B41FA5}">
                      <a16:colId xmlns:a16="http://schemas.microsoft.com/office/drawing/2014/main" val="1634348928"/>
                    </a:ext>
                  </a:extLst>
                </a:gridCol>
              </a:tblGrid>
              <a:tr h="69603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งบประมาณที่ได้รับจัดสรร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จ่ายจริง ณ 31 มีค.66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460870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โปรแกรมตรวจสอบการคัดลอกผลงาน (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Copyleaks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1 โปรแกรม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254,900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254,900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793480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โปรแกรมการจัดการทางบรรณานุกรม (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Endnote)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1 โปรแกรม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651,500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441,225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730521"/>
                  </a:ext>
                </a:extLst>
              </a:tr>
              <a:tr h="696034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ค่าสมัครสมาชิกวารสารและฐานข้อมูล เพื่อต่ออายุสมาชิกวารสารต่างประเทศและฐานข้อมูล (2,178,200.00)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843252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 Gale Cengage Learning E-book Consortium $5,000*40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867874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 EBSCO (CAB Abstract and Food Science Source)$20,500*40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272137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 CABI Compendium 2 Subject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88,200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88,200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271670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 Cambridge eBooks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08084"/>
                  </a:ext>
                </a:extLst>
              </a:tr>
              <a:tr h="69603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 eBook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Acadamic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Collection by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Libertech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ฐานด้านสัตวศาสตร์และสัตวแพทยศาสตร์)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259410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 ค่าสมัครวารสารไทยและต่างประเทศ หนังสือพิมพ์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18,337.00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30311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3,084,600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2,172,692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87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45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755310-9308-404E-8B5A-1C76115C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3" y="0"/>
            <a:ext cx="9101368" cy="1118795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รายงานความก้าวหน้าการเบิกจ่าย งบพัฒนานักศึกษา ปีงบประมาณ พ.ศ. 2566 (แม่โจ้แพร่)</a:t>
            </a:r>
            <a:endParaRPr lang="en-US" dirty="0"/>
          </a:p>
        </p:txBody>
      </p:sp>
      <p:graphicFrame>
        <p:nvGraphicFramePr>
          <p:cNvPr id="4" name="ตัวแทนเนื้อหา 7">
            <a:extLst>
              <a:ext uri="{FF2B5EF4-FFF2-40B4-BE49-F238E27FC236}">
                <a16:creationId xmlns:a16="http://schemas.microsoft.com/office/drawing/2014/main" id="{3FF334C9-108B-4218-8806-BB7D6E86B5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0701836"/>
              </p:ext>
            </p:extLst>
          </p:nvPr>
        </p:nvGraphicFramePr>
        <p:xfrm>
          <a:off x="1151069" y="1118795"/>
          <a:ext cx="8487783" cy="5131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5147">
                  <a:extLst>
                    <a:ext uri="{9D8B030D-6E8A-4147-A177-3AD203B41FA5}">
                      <a16:colId xmlns:a16="http://schemas.microsoft.com/office/drawing/2014/main" val="379217474"/>
                    </a:ext>
                  </a:extLst>
                </a:gridCol>
                <a:gridCol w="1292311">
                  <a:extLst>
                    <a:ext uri="{9D8B030D-6E8A-4147-A177-3AD203B41FA5}">
                      <a16:colId xmlns:a16="http://schemas.microsoft.com/office/drawing/2014/main" val="2592163756"/>
                    </a:ext>
                  </a:extLst>
                </a:gridCol>
                <a:gridCol w="1086522">
                  <a:extLst>
                    <a:ext uri="{9D8B030D-6E8A-4147-A177-3AD203B41FA5}">
                      <a16:colId xmlns:a16="http://schemas.microsoft.com/office/drawing/2014/main" val="1634348928"/>
                    </a:ext>
                  </a:extLst>
                </a:gridCol>
                <a:gridCol w="2183803">
                  <a:extLst>
                    <a:ext uri="{9D8B030D-6E8A-4147-A177-3AD203B41FA5}">
                      <a16:colId xmlns:a16="http://schemas.microsoft.com/office/drawing/2014/main" val="4245504715"/>
                    </a:ext>
                  </a:extLst>
                </a:gridCol>
              </a:tblGrid>
              <a:tr h="69603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งบประมาณที่ได้รับจัดสรร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จ่ายจริง ณ 31 มีค.66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460870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20% เพื่อพัฒนาโครงสร้างพื้นฐานในการให้บริการนักศึกษา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793480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ติดตั้งพัดลมภายในห้องพัก หอพักนักศึกษา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กำลังดำเนินการขออนุมัติ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730521"/>
                  </a:ext>
                </a:extLst>
              </a:tr>
              <a:tr h="474737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ซ่อมแซมโต๊ะอ่านหนังสือ หอพักนักศึกษา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121,356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กำลังดำเนินการขออนุมัติ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843252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30% เพื่อยกระดับมาตรฐานการศึกษา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867874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โครงการเสริมสร</a:t>
                      </a:r>
                      <a:r>
                        <a:rPr lang="th-TH" sz="20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้า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งอ</a:t>
                      </a:r>
                      <a:r>
                        <a:rPr lang="th-TH" sz="20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ัต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ลักษณ์ลูกแม่โจ้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66,034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รอปีการศึกษาใหม่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272137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โครงการพัฒนาศักยภาพนักศึกษาหอพัก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รอปีการศึกษาใหม่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271670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โครงการประกวดเล่านิทานพื้นบ้านจังหวัดแพร่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รอปีการศึกษาใหม่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08084"/>
                  </a:ext>
                </a:extLst>
              </a:tr>
              <a:tr h="480508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โครงการปรับปรุงพื้นที่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meeting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อยู่ระหว่างการจัดทำแบบ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259410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โครงการปรับปรุงห้อง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study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อยู่ระหว่างการจัดทำแบบ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30311"/>
                  </a:ext>
                </a:extLst>
              </a:tr>
              <a:tr h="393411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87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43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E10A9BC-D5F4-497C-A459-4AD18CFA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96" y="392858"/>
            <a:ext cx="8596668" cy="1320800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tx1"/>
                </a:solidFill>
              </a:rPr>
              <a:t>กรอบวงเงิน ค่าพัฒนานักศึกษา ปีงบประมาณ 2567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C3084666-C539-4744-A12B-035B02DB8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213407"/>
              </p:ext>
            </p:extLst>
          </p:nvPr>
        </p:nvGraphicFramePr>
        <p:xfrm>
          <a:off x="677691" y="1450583"/>
          <a:ext cx="9477528" cy="3508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8398">
                  <a:extLst>
                    <a:ext uri="{9D8B030D-6E8A-4147-A177-3AD203B41FA5}">
                      <a16:colId xmlns:a16="http://schemas.microsoft.com/office/drawing/2014/main" val="2805005054"/>
                    </a:ext>
                  </a:extLst>
                </a:gridCol>
                <a:gridCol w="1399530">
                  <a:extLst>
                    <a:ext uri="{9D8B030D-6E8A-4147-A177-3AD203B41FA5}">
                      <a16:colId xmlns:a16="http://schemas.microsoft.com/office/drawing/2014/main" val="2730416956"/>
                    </a:ext>
                  </a:extLst>
                </a:gridCol>
                <a:gridCol w="1340228">
                  <a:extLst>
                    <a:ext uri="{9D8B030D-6E8A-4147-A177-3AD203B41FA5}">
                      <a16:colId xmlns:a16="http://schemas.microsoft.com/office/drawing/2014/main" val="3827293480"/>
                    </a:ext>
                  </a:extLst>
                </a:gridCol>
                <a:gridCol w="1329372">
                  <a:extLst>
                    <a:ext uri="{9D8B030D-6E8A-4147-A177-3AD203B41FA5}">
                      <a16:colId xmlns:a16="http://schemas.microsoft.com/office/drawing/2014/main" val="2426541451"/>
                    </a:ext>
                  </a:extLst>
                </a:gridCol>
              </a:tblGrid>
              <a:tr h="584782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เชียงใหม่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แพร่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ชุมพร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883317"/>
                  </a:ext>
                </a:extLst>
              </a:tr>
              <a:tr h="584782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ป้องกันความเสี่ยง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9,142,220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771,770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310,510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640420"/>
                  </a:ext>
                </a:extLst>
              </a:tr>
              <a:tr h="584782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ชำระคืนกองทุน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4,493,850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411536"/>
                  </a:ext>
                </a:extLst>
              </a:tr>
              <a:tr h="584782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30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เพื่อยกระดับมาตรฐานการศึกษา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6,879,800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540,220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217,340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048946"/>
                  </a:ext>
                </a:extLst>
              </a:tr>
              <a:tr h="584782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10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เพื่อพัฒนาโครงสร้างพื้นฐานในการให้บริการนักศึกษา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2,293,250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180,060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72,440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03185"/>
                  </a:ext>
                </a:extLst>
              </a:tr>
              <a:tr h="584782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เพื่อการพัฒนานักศึกษา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15,274,940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1,080,500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434,710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849255"/>
                  </a:ext>
                </a:extLst>
              </a:tr>
            </a:tbl>
          </a:graphicData>
        </a:graphic>
      </p:graphicFrame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025227C-3ACD-4AF7-A490-B1E3B7A07A8C}"/>
              </a:ext>
            </a:extLst>
          </p:cNvPr>
          <p:cNvSpPr txBox="1"/>
          <p:nvPr/>
        </p:nvSpPr>
        <p:spPr>
          <a:xfrm>
            <a:off x="1301675" y="5550946"/>
            <a:ext cx="405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*ป้องกันความเสี่ยง เชียงใหม่ 25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แพร่ 30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ชุมพร 30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314390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0FDB240-BD05-4A75-AE36-F1D17871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49" y="284574"/>
            <a:ext cx="8596668" cy="1320800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แผนการใช้เงิน 30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2567</a:t>
            </a:r>
            <a:endParaRPr lang="en-US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7625EA7F-DC7D-44B8-BD5D-37D4CE168D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342409"/>
              </p:ext>
            </p:extLst>
          </p:nvPr>
        </p:nvGraphicFramePr>
        <p:xfrm>
          <a:off x="698849" y="944974"/>
          <a:ext cx="8596312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2339">
                  <a:extLst>
                    <a:ext uri="{9D8B030D-6E8A-4147-A177-3AD203B41FA5}">
                      <a16:colId xmlns:a16="http://schemas.microsoft.com/office/drawing/2014/main" val="3337905597"/>
                    </a:ext>
                  </a:extLst>
                </a:gridCol>
                <a:gridCol w="1603973">
                  <a:extLst>
                    <a:ext uri="{9D8B030D-6E8A-4147-A177-3AD203B41FA5}">
                      <a16:colId xmlns:a16="http://schemas.microsoft.com/office/drawing/2014/main" val="3890852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70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สำนักหอสมุด</a:t>
                      </a:r>
                      <a:endParaRPr lang="en-US" sz="2000" b="1" u="sng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0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,084,600</a:t>
                      </a:r>
                      <a:endParaRPr lang="en-US" sz="2000" b="1" u="sng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59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โปรแกรมตรวจสอบการคัดลอกผลงาน (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Copyleaks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1 โปรแกรม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254,900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28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โปรแกรมการจัดการทางบรรณานุกรม (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Endnote)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1 โปรแกรม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651,500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995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ค่าสมัครสมาชิกวารสารและฐานข้อมูล เพื่อต่ออายุสมาชิกวารสารต่างประเทศและฐานข้อมูล (2,178,200.00)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41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 Gale Cengage Learning E-book Consortium $5,000*40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086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 EBSCO (CAB Abstract and Food Science Source)$20,500*40 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820,000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54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 CABI Compendium 2 Subject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88,200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54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 Cambridge eBooks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125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 eBook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Acadamic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Collection by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Libertech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ฐานด้านสัตวศาสตร์และสัตวแพทยศาสตร์)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8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 ค่าสมัครวารสารไทยและต่างประเทศ หนังสือพิมพ์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41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กองเทคโนโลยีดิจิทัล</a:t>
                      </a:r>
                      <a:endParaRPr lang="en-US" sz="2000" b="1" u="sng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b="1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2,191,150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4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ลิขสิทธิ์โปรแกรมสำเร็จรูปสำหรับงานวิจัยและการ  เรียนการสอน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2,191,150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55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497083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195CB9DB05784896E6AAEC35A458D4" ma:contentTypeVersion="10" ma:contentTypeDescription="Create a new document." ma:contentTypeScope="" ma:versionID="411fbd4cb9b264965d0fafca40319851">
  <xsd:schema xmlns:xsd="http://www.w3.org/2001/XMLSchema" xmlns:xs="http://www.w3.org/2001/XMLSchema" xmlns:p="http://schemas.microsoft.com/office/2006/metadata/properties" xmlns:ns3="3cfe9b71-6fcf-4086-8b36-ccf75b7e642e" targetNamespace="http://schemas.microsoft.com/office/2006/metadata/properties" ma:root="true" ma:fieldsID="8db705c4fdecd3d0355d9066bdb2b1e1" ns3:_="">
    <xsd:import namespace="3cfe9b71-6fcf-4086-8b36-ccf75b7e642e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fe9b71-6fcf-4086-8b36-ccf75b7e642e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cfe9b71-6fcf-4086-8b36-ccf75b7e642e" xsi:nil="true"/>
  </documentManagement>
</p:properties>
</file>

<file path=customXml/itemProps1.xml><?xml version="1.0" encoding="utf-8"?>
<ds:datastoreItem xmlns:ds="http://schemas.openxmlformats.org/officeDocument/2006/customXml" ds:itemID="{76CD1D84-7ED3-4D75-9C16-BE6D325D67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323E67-871C-49A2-8BDE-E951C9B82B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fe9b71-6fcf-4086-8b36-ccf75b7e6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8BEC0E-5C5B-4EDB-ACD1-91B81433387E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3cfe9b71-6fcf-4086-8b36-ccf75b7e642e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158</TotalTime>
  <Words>691</Words>
  <Application>Microsoft Office PowerPoint</Application>
  <PresentationFormat>แบบจอกว้าง</PresentationFormat>
  <Paragraphs>178</Paragraphs>
  <Slides>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16" baseType="lpstr">
      <vt:lpstr>Arial</vt:lpstr>
      <vt:lpstr>Cordia New</vt:lpstr>
      <vt:lpstr>IrisUPC</vt:lpstr>
      <vt:lpstr>TH SarabunPSK</vt:lpstr>
      <vt:lpstr>Trebuchet MS</vt:lpstr>
      <vt:lpstr>Wingdings 3</vt:lpstr>
      <vt:lpstr>เหลี่ยมเพชร</vt:lpstr>
      <vt:lpstr>รายงานผลการเบิกจ่ายเงินร้อยละ 20 ยกระดับมาตรฐานการศึกษา</vt:lpstr>
      <vt:lpstr>งานนำเสนอ PowerPoint</vt:lpstr>
      <vt:lpstr>ติดตั้งถังน้ำเย็น 4 จุด (โซนบี, สนามอินทนิล, อาคารอำนวย, โดมแผ่พืชน์)</vt:lpstr>
      <vt:lpstr>ทางลาดโรงอาหาร</vt:lpstr>
      <vt:lpstr>งานนำเสนอ PowerPoint</vt:lpstr>
      <vt:lpstr>รายงานความก้าวหน้าการเบิกจ่าย งบพัฒนานักศึกษา 30%  ปีงบประมาณ พ.ศ. 2566 (สำนักหอสมุด)</vt:lpstr>
      <vt:lpstr>รายงานความก้าวหน้าการเบิกจ่าย งบพัฒนานักศึกษา ปีงบประมาณ พ.ศ. 2566 (แม่โจ้แพร่)</vt:lpstr>
      <vt:lpstr>กรอบวงเงิน ค่าพัฒนานักศึกษา ปีงบประมาณ 2567</vt:lpstr>
      <vt:lpstr>แผนการใช้เงิน 30% ปีงบประมาณ 2567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ผลการเบิกจ่ายเงินร้อยละ 20 ยกระดับมาตรฐานการศึกษา</dc:title>
  <dc:creator>Prapaphan Theamtavin</dc:creator>
  <cp:lastModifiedBy>Windows User</cp:lastModifiedBy>
  <cp:revision>3</cp:revision>
  <dcterms:created xsi:type="dcterms:W3CDTF">2023-03-24T03:08:16Z</dcterms:created>
  <dcterms:modified xsi:type="dcterms:W3CDTF">2023-04-03T02:00:57Z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0x01010001195CB9DB05784896E6AAEC35A458D4</vt:lpwstr>
  </property>
</Properties>
</file>