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4" r:id="rId7"/>
    <p:sldId id="260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17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5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419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02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37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1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73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8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87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326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478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1F8D-8CB0-4F42-A872-85F83A028F32}" type="datetimeFigureOut">
              <a:rPr lang="th-TH" smtClean="0"/>
              <a:t>19/10/64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3FA2-43AD-46F2-8C59-BAE1CC0F8E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044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547257" y="1590747"/>
            <a:ext cx="765628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500" b="1" u="sng" dirty="0" smtClean="0">
                <a:solidFill>
                  <a:srgbClr val="007A37"/>
                </a:solidFill>
              </a:rPr>
              <a:t>ภารกิจ </a:t>
            </a:r>
            <a:r>
              <a:rPr lang="en-US" sz="6500" b="1" u="sng" dirty="0" smtClean="0">
                <a:solidFill>
                  <a:srgbClr val="007A37"/>
                </a:solidFill>
              </a:rPr>
              <a:t>: </a:t>
            </a:r>
            <a:r>
              <a:rPr lang="th-TH" sz="6500" b="1" u="sng" dirty="0" smtClean="0">
                <a:solidFill>
                  <a:srgbClr val="007A37"/>
                </a:solidFill>
              </a:rPr>
              <a:t>งานศิษย์เก่าสัมพันธ์</a:t>
            </a:r>
            <a:endParaRPr lang="th-TH" sz="6500" b="1" u="sng" dirty="0">
              <a:solidFill>
                <a:srgbClr val="007A37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393372" y="3005890"/>
            <a:ext cx="95068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500" b="1" dirty="0" smtClean="0">
                <a:solidFill>
                  <a:srgbClr val="007A37"/>
                </a:solidFill>
              </a:rPr>
              <a:t>กองพัฒนานักศึกษา  สำนักงานมหาวิทยาลัย</a:t>
            </a:r>
            <a:endParaRPr lang="th-TH" sz="5500" b="1" dirty="0">
              <a:solidFill>
                <a:srgbClr val="007A37"/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889828" y="4267145"/>
            <a:ext cx="45139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500" b="1" dirty="0" smtClean="0">
                <a:solidFill>
                  <a:srgbClr val="007A37"/>
                </a:solidFill>
              </a:rPr>
              <a:t>มหาวิทยาลัยแม่โจ้</a:t>
            </a:r>
            <a:endParaRPr lang="th-TH" sz="5500" b="1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31810" y="810986"/>
            <a:ext cx="109510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/>
              <a:t>9</a:t>
            </a:r>
            <a:r>
              <a:rPr lang="th-TH" b="1" dirty="0" smtClean="0"/>
              <a:t>. การประชาสัมพันธ์ข่าวมรณกรรมของนักศึกษาและศิษย์เก่าแม่โจ้</a:t>
            </a:r>
            <a:endParaRPr lang="th-TH" b="1" dirty="0"/>
          </a:p>
        </p:txBody>
      </p:sp>
      <p:pic>
        <p:nvPicPr>
          <p:cNvPr id="5" name="รูปภาพ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0" t="29738" r="10877" b="6967"/>
          <a:stretch/>
        </p:blipFill>
        <p:spPr bwMode="auto">
          <a:xfrm>
            <a:off x="5979886" y="2571750"/>
            <a:ext cx="2718862" cy="302129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รูปภาพ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3" t="27207" r="9982" b="5061"/>
          <a:stretch/>
        </p:blipFill>
        <p:spPr bwMode="auto">
          <a:xfrm>
            <a:off x="3235970" y="2571750"/>
            <a:ext cx="2628801" cy="305780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รูปภาพ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3" t="26575" r="9981" b="6970"/>
          <a:stretch/>
        </p:blipFill>
        <p:spPr bwMode="auto">
          <a:xfrm>
            <a:off x="431810" y="2572385"/>
            <a:ext cx="2689045" cy="306876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รูปภาพ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7" t="25941" r="9993" b="5396"/>
          <a:stretch/>
        </p:blipFill>
        <p:spPr bwMode="auto">
          <a:xfrm>
            <a:off x="8813864" y="2571751"/>
            <a:ext cx="2568976" cy="303038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30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368846" y="449912"/>
            <a:ext cx="7061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1. โครงการความร่วมมือกับสมาคมศิษย์เก่าแม่โจ้และเครือข่าย</a:t>
            </a:r>
            <a:endParaRPr lang="th-TH" b="1" dirty="0"/>
          </a:p>
        </p:txBody>
      </p:sp>
      <p:pic>
        <p:nvPicPr>
          <p:cNvPr id="6" name="รูปภาพ 5" descr="E:\# สมคมศิษย์เก่า\จดหมายข่าว สมาคม\เดือนกันยายน 2564\4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5053" r="3168"/>
          <a:stretch/>
        </p:blipFill>
        <p:spPr bwMode="auto">
          <a:xfrm>
            <a:off x="6661016" y="1465259"/>
            <a:ext cx="1826830" cy="1225861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รูปภาพ 6" descr="E:\# สมคมศิษย์เก่า\จดหมายข่าว สมาคม\เดือนกันยายน 2564\4-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2127" r="27143" b="22107"/>
          <a:stretch/>
        </p:blipFill>
        <p:spPr bwMode="auto">
          <a:xfrm>
            <a:off x="6667409" y="2942391"/>
            <a:ext cx="1825464" cy="1310516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รูปภาพ 7" descr="C:\Users\Sirinapa\AppData\Local\Microsoft\Windows\INetCache\Content.Word\4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" b="22342"/>
          <a:stretch>
            <a:fillRect/>
          </a:stretch>
        </p:blipFill>
        <p:spPr bwMode="auto">
          <a:xfrm>
            <a:off x="8736611" y="1465259"/>
            <a:ext cx="1860484" cy="1214633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  <a:lumOff val="0"/>
              </a:schemeClr>
            </a:solidFill>
            <a:miter lim="800000"/>
            <a:headEnd/>
            <a:tailEnd/>
          </a:ln>
        </p:spPr>
      </p:pic>
      <p:pic>
        <p:nvPicPr>
          <p:cNvPr id="9" name="รูปภาพ 8" descr="E:\# สมคมศิษย์เก่า\จดหมายข่าว สมาคม\เดือนกันยายน 2564\4-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4377"/>
          <a:stretch/>
        </p:blipFill>
        <p:spPr bwMode="auto">
          <a:xfrm>
            <a:off x="368846" y="3437994"/>
            <a:ext cx="5778004" cy="328501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รูปภาพ 9" descr="C:\Users\Sirinapa\AppData\Local\Microsoft\Windows\INetCache\Content.Word\4-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>
            <a:fillRect/>
          </a:stretch>
        </p:blipFill>
        <p:spPr bwMode="auto">
          <a:xfrm>
            <a:off x="10758958" y="3437994"/>
            <a:ext cx="1308109" cy="872749"/>
          </a:xfrm>
          <a:prstGeom prst="rect">
            <a:avLst/>
          </a:prstGeom>
          <a:noFill/>
          <a:ln w="19050" cmpd="sng">
            <a:solidFill>
              <a:schemeClr val="accent4">
                <a:lumMod val="100000"/>
                <a:lumOff val="0"/>
              </a:schemeClr>
            </a:solidFill>
            <a:miter lim="800000"/>
            <a:headEnd/>
            <a:tailEnd/>
          </a:ln>
        </p:spPr>
      </p:pic>
      <p:pic>
        <p:nvPicPr>
          <p:cNvPr id="11" name="รูปภาพ 10" descr="C:\Users\Sirinapa\AppData\Local\Microsoft\Windows\INetCache\Content.Word\4-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510" y="1418568"/>
            <a:ext cx="1307059" cy="910389"/>
          </a:xfrm>
          <a:prstGeom prst="rect">
            <a:avLst/>
          </a:prstGeom>
          <a:noFill/>
          <a:ln w="19050" cmpd="sng">
            <a:solidFill>
              <a:schemeClr val="accent4">
                <a:lumMod val="100000"/>
                <a:lumOff val="0"/>
              </a:schemeClr>
            </a:solidFill>
            <a:miter lim="800000"/>
            <a:headEnd/>
            <a:tailEnd/>
          </a:ln>
        </p:spPr>
      </p:pic>
      <p:pic>
        <p:nvPicPr>
          <p:cNvPr id="12" name="รูปภาพ 11" descr="C:\Users\Sirinapa\AppData\Local\Microsoft\Windows\INetCache\Content.Word\4-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11" y="2907803"/>
            <a:ext cx="1902361" cy="1339496"/>
          </a:xfrm>
          <a:prstGeom prst="rect">
            <a:avLst/>
          </a:prstGeom>
          <a:noFill/>
          <a:ln w="19050" cmpd="sng">
            <a:solidFill>
              <a:schemeClr val="accent4">
                <a:lumMod val="100000"/>
                <a:lumOff val="0"/>
              </a:schemeClr>
            </a:solidFill>
            <a:miter lim="800000"/>
            <a:headEnd/>
            <a:tailEnd/>
          </a:ln>
        </p:spPr>
      </p:pic>
      <p:pic>
        <p:nvPicPr>
          <p:cNvPr id="13" name="รูปภาพ 12" descr="C:\Users\Sirinapa\AppData\Local\Microsoft\Windows\INetCache\Content.Word\4-1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510" y="2416217"/>
            <a:ext cx="1300557" cy="915809"/>
          </a:xfrm>
          <a:prstGeom prst="rect">
            <a:avLst/>
          </a:prstGeom>
          <a:noFill/>
          <a:ln w="19050" cmpd="sng">
            <a:solidFill>
              <a:schemeClr val="accent4">
                <a:lumMod val="100000"/>
                <a:lumOff val="0"/>
              </a:schemeClr>
            </a:solidFill>
            <a:miter lim="800000"/>
            <a:headEnd/>
            <a:tailEnd/>
          </a:ln>
        </p:spPr>
      </p:pic>
      <p:pic>
        <p:nvPicPr>
          <p:cNvPr id="28" name="รูปภาพ 27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12971" b="10154"/>
          <a:stretch/>
        </p:blipFill>
        <p:spPr bwMode="auto">
          <a:xfrm>
            <a:off x="6887907" y="4416711"/>
            <a:ext cx="4532132" cy="235204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รูปภาพ 28" descr="อาจเป็นรูปภาพของ ข้อความ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7" y="1352842"/>
            <a:ext cx="6155314" cy="186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37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8171" y="442686"/>
            <a:ext cx="1125582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/>
              <a:t>2</a:t>
            </a:r>
            <a:r>
              <a:rPr lang="th-TH" b="1" dirty="0" smtClean="0"/>
              <a:t>. การประชาสัมพันธ์กิจกรรมของมหาวิทยาลัยและเครือข่ายศิษย์เก่าแม่โจ้ ผ่านช่องทาง </a:t>
            </a:r>
            <a:r>
              <a:rPr lang="en-US" b="1" dirty="0" smtClean="0">
                <a:latin typeface="2004_iannnnnUBC" pitchFamily="2" charset="2"/>
              </a:rPr>
              <a:t>Facebook Live </a:t>
            </a:r>
            <a:r>
              <a:rPr lang="th-TH" b="1" dirty="0" smtClean="0"/>
              <a:t>ในรายการ “แม่โจ้สัมพันธ์”</a:t>
            </a:r>
            <a:endParaRPr lang="th-TH" b="1" dirty="0"/>
          </a:p>
        </p:txBody>
      </p:sp>
      <p:pic>
        <p:nvPicPr>
          <p:cNvPr id="7" name="รูปภาพ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5" t="26890" r="8545" b="6668"/>
          <a:stretch/>
        </p:blipFill>
        <p:spPr bwMode="auto">
          <a:xfrm>
            <a:off x="372921" y="1700423"/>
            <a:ext cx="4155757" cy="490992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รูปภาพ 7" descr="D:\@ งานศิษย์เก่าสัมพันธ์\รายงานผลการดำเนินงานประจำปี 2564 _งานศิษย์เก่าสัมพันธ์\3584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6227"/>
          <a:stretch/>
        </p:blipFill>
        <p:spPr bwMode="auto">
          <a:xfrm>
            <a:off x="9175063" y="4057650"/>
            <a:ext cx="2043617" cy="25527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รูปภาพ 8" descr="D:\@ งานศิษย์เก่าสัมพันธ์\รายงานผลการดำเนินงานประจำปี 2564 _งานศิษย์เก่าสัมพันธ์\35844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42" y="1649186"/>
            <a:ext cx="4161958" cy="21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รูปภาพ 9" descr="D:\@ งานศิษย์เก่าสัมพันธ์\รายงานผลการดำเนินงานประจำปี 2564 _งานศิษย์เก่าสัมพันธ์\35845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64" y="4057650"/>
            <a:ext cx="3997735" cy="25527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13" y="1649186"/>
            <a:ext cx="2703284" cy="21667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90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8171" y="442686"/>
            <a:ext cx="112558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3. </a:t>
            </a:r>
            <a:r>
              <a:rPr lang="th-TH" b="1" dirty="0" err="1" smtClean="0"/>
              <a:t>การจัด</a:t>
            </a:r>
            <a:r>
              <a:rPr lang="th-TH" b="1" dirty="0" smtClean="0"/>
              <a:t>ทำสื่อประชาสัมพันธ์ “กระดานข่าวแม่โจ้” โดย สมาคมศิษย์เก่าแม่โจ้ร่วมกับมหาวิทยาลัยแม่โจ้</a:t>
            </a:r>
            <a:endParaRPr lang="th-TH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1212649"/>
            <a:ext cx="8636000" cy="531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8171" y="442686"/>
            <a:ext cx="112558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4. การระดมเงินสนับสนุนนักศึกษาและศิษย์เก่าแม่โจ้ที่เจ็บป่วยและประสบอุบัติเหตุ</a:t>
            </a:r>
            <a:r>
              <a:rPr lang="th-TH" b="1" dirty="0" err="1" smtClean="0"/>
              <a:t>ต่างๆ</a:t>
            </a:r>
            <a:endParaRPr lang="th-TH" b="1" dirty="0"/>
          </a:p>
        </p:txBody>
      </p:sp>
      <p:pic>
        <p:nvPicPr>
          <p:cNvPr id="8" name="รูปภาพ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5" t="45673" r="9975" b="9202"/>
          <a:stretch/>
        </p:blipFill>
        <p:spPr bwMode="auto">
          <a:xfrm>
            <a:off x="876300" y="1392509"/>
            <a:ext cx="5229225" cy="44177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รูปภาพ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9" t="26890" r="9437" b="6668"/>
          <a:stretch/>
        </p:blipFill>
        <p:spPr bwMode="auto">
          <a:xfrm>
            <a:off x="6476364" y="1392508"/>
            <a:ext cx="4344035" cy="44177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82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2" t="26890" r="9458" b="4449"/>
          <a:stretch/>
        </p:blipFill>
        <p:spPr bwMode="auto">
          <a:xfrm>
            <a:off x="515257" y="2181089"/>
            <a:ext cx="3520939" cy="39270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รูปภาพ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7" t="30686" r="9271" b="10769"/>
          <a:stretch/>
        </p:blipFill>
        <p:spPr bwMode="auto">
          <a:xfrm>
            <a:off x="4214903" y="2181089"/>
            <a:ext cx="3698104" cy="39988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515257" y="486229"/>
            <a:ext cx="1067525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5. ประชาสัมพันธ์การมอบทุนการศึกษาของผู้อุปการะทุน และศิษย์เก่าแม่โจ้ที่ประสงค์มอบทุนการศึกษา</a:t>
            </a:r>
            <a:endParaRPr lang="th-TH" b="1" dirty="0"/>
          </a:p>
        </p:txBody>
      </p:sp>
      <p:pic>
        <p:nvPicPr>
          <p:cNvPr id="8" name="รูปภาพ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5" t="30375" r="9454" b="8238"/>
          <a:stretch/>
        </p:blipFill>
        <p:spPr bwMode="auto">
          <a:xfrm>
            <a:off x="8104414" y="2181089"/>
            <a:ext cx="3750769" cy="39988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866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8171" y="442686"/>
            <a:ext cx="55517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/>
              <a:t>6</a:t>
            </a:r>
            <a:r>
              <a:rPr lang="th-TH" b="1" dirty="0" smtClean="0"/>
              <a:t>. กิจกรรมรักษาและสืบสานอ</a:t>
            </a:r>
            <a:r>
              <a:rPr lang="th-TH" b="1" dirty="0" err="1" smtClean="0"/>
              <a:t>ัต</a:t>
            </a:r>
            <a:r>
              <a:rPr lang="th-TH" b="1" dirty="0" smtClean="0"/>
              <a:t>ลักษณ์ลูกแม่โจ้</a:t>
            </a:r>
            <a:endParaRPr lang="th-TH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1400" y="1308100"/>
            <a:ext cx="10285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/>
              <a:t>ได้รับเกียรติให้เป็นผู้ดำเนินพิธีกรรมลูกแม่โจ้  ในการบำเพ็ญกุศลศพพี่อนันต์  </a:t>
            </a:r>
            <a:r>
              <a:rPr lang="th-TH" sz="1800" dirty="0" err="1" smtClean="0"/>
              <a:t>จันทร์ผา</a:t>
            </a:r>
            <a:r>
              <a:rPr lang="th-TH" sz="1800" dirty="0" smtClean="0"/>
              <a:t>  ศิษย์เก่าแม่โจ้รุ่น 20  อดีตผู้อำนวยการศูนย์เมล็ดพันธุ์ข้าวเชียงใหม่ (คนแรก)  </a:t>
            </a:r>
            <a:br>
              <a:rPr lang="th-TH" sz="1800" dirty="0" smtClean="0"/>
            </a:br>
            <a:r>
              <a:rPr lang="th-TH" sz="1800" dirty="0" smtClean="0"/>
              <a:t>ณ วัดบวกครกน้อย  จังหวัดเชียงใหม่</a:t>
            </a:r>
            <a:endParaRPr lang="th-TH" sz="1800" dirty="0"/>
          </a:p>
        </p:txBody>
      </p:sp>
      <p:pic>
        <p:nvPicPr>
          <p:cNvPr id="6" name="รูปภาพ 5" descr="D:\@ งานศิษย์เก่าสัมพันธ์\รายงานผลการดำเนินงานประจำปี 2564 _งานศิษย์เก่าสัมพันธ์\358439_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r="5652"/>
          <a:stretch/>
        </p:blipFill>
        <p:spPr bwMode="auto">
          <a:xfrm>
            <a:off x="1041400" y="2169625"/>
            <a:ext cx="6089650" cy="399878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รูปภาพ 6" descr="D:\@ งานศิษย์เก่าสัมพันธ์\รายงานผลการดำเนินงานประจำปี 2564 _งานศิษย์เก่าสัมพันธ์\3584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94" y="2169626"/>
            <a:ext cx="3523037" cy="19832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รูปภาพ 7" descr="D:\@ งานศิษย์เก่าสัมพันธ์\รายงานผลการดำเนินงานประจำปี 2564 _งานศิษย์เก่าสัมพันธ์\35844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94" y="4310704"/>
            <a:ext cx="3512456" cy="185771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48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618671" y="823686"/>
            <a:ext cx="77252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7. การพัฒนาช่องทางการประชาสัมพันธ์และฐานข้อมูลศิษย์เก่าแม่โจ้</a:t>
            </a:r>
            <a:endParaRPr lang="th-TH" b="1" dirty="0"/>
          </a:p>
        </p:txBody>
      </p:sp>
      <p:pic>
        <p:nvPicPr>
          <p:cNvPr id="3" name="รูปภาพ 2" descr="D:\@ งานศิษย์เก่าสัมพันธ์\รายงานผลการดำเนินงานประจำปี 2564 _งานศิษย์เก่าสัมพันธ์\ฐานข้อมูล\7194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126" y="1780223"/>
            <a:ext cx="3768138" cy="35941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" name="รูปภาพ 5" descr="D:\@ งานศิษย์เก่าสัมพันธ์\รายงานผลการดำเนินงานประจำปี 2564 _งานศิษย์เก่าสัมพันธ์\ฐานข้อมูล\7194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56" y="1780223"/>
            <a:ext cx="3173095" cy="356298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รูปภาพ 6" descr="D:\@ งานศิษย์เก่าสัมพันธ์\รายงานผลการดำเนินงานประจำปี 2564 _งานศิษย์เก่าสัมพันธ์\ฐานข้อมูล\7194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1" y="1780223"/>
            <a:ext cx="3737610" cy="35941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768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8171" y="442686"/>
            <a:ext cx="55517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/>
              <a:t>8</a:t>
            </a:r>
            <a:r>
              <a:rPr lang="th-TH" b="1" dirty="0" smtClean="0"/>
              <a:t>. การประชาสัมพันธ์เชิดชูเกียรติศิษย์เก่าแม่โจ้</a:t>
            </a:r>
            <a:endParaRPr lang="th-TH" b="1" dirty="0"/>
          </a:p>
        </p:txBody>
      </p:sp>
      <p:pic>
        <p:nvPicPr>
          <p:cNvPr id="3" name="รูปภาพ 2" descr="D:\@ งานศิษย์เก่าสัมพันธ์\@ ศิษ์เก่าที่ได้รับรางวัล\@ ศิษย์เก่าที่ได้รับรางวัล (ทางสังคม)\2564 ศิษย์เก่าที่ได้รับรางวัล (ทางสังคม)\รางวัลบุคคลตัวอย่างแห่งปี 2564\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72" y="3593844"/>
            <a:ext cx="2429328" cy="315004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26" name="Picture 2" descr="ดร กาญจน รุ่น 63 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184" y="3568443"/>
            <a:ext cx="2465616" cy="3175445"/>
          </a:xfrm>
          <a:prstGeom prst="rect">
            <a:avLst/>
          </a:prstGeom>
          <a:noFill/>
          <a:ln w="952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รศ ดร วีระพล ทองมา 49  อธิการบดีรับรางวัล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71" y="292961"/>
            <a:ext cx="2429328" cy="3131137"/>
          </a:xfrm>
          <a:prstGeom prst="rect">
            <a:avLst/>
          </a:prstGeom>
          <a:noFill/>
          <a:ln w="952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นายสุเทพ กาญบุตร ศิษย์เก่าแม่โจ้รุ่นที่ 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184" y="292961"/>
            <a:ext cx="2465616" cy="3183923"/>
          </a:xfrm>
          <a:prstGeom prst="rect">
            <a:avLst/>
          </a:prstGeom>
          <a:noFill/>
          <a:ln w="952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1" t="19930" r="1798" b="16157"/>
          <a:stretch/>
        </p:blipFill>
        <p:spPr bwMode="auto">
          <a:xfrm>
            <a:off x="340767" y="2370137"/>
            <a:ext cx="5726521" cy="318452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188756" y="1283301"/>
            <a:ext cx="5878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00" dirty="0" smtClean="0"/>
              <a:t>เป็นการรวบรวมข้อมูล และประชาสัมพันธ์ศิษย์เก่าแม่โจ้ที่ได้รับรางวัลต่าง ๆ </a:t>
            </a:r>
            <a:br>
              <a:rPr lang="th-TH" sz="2200" dirty="0" smtClean="0"/>
            </a:br>
            <a:r>
              <a:rPr lang="th-TH" sz="2200" dirty="0" smtClean="0"/>
              <a:t>ทางสังคมผ่าน</a:t>
            </a:r>
            <a:r>
              <a:rPr lang="th-TH" sz="2200" dirty="0" err="1" smtClean="0"/>
              <a:t>เฟส</a:t>
            </a:r>
            <a:r>
              <a:rPr lang="th-TH" sz="2200" dirty="0" smtClean="0"/>
              <a:t>บู๊คแฟนเพจ “เกียรติภูมิลูกแม่โจ้” </a:t>
            </a:r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286634554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208</Words>
  <Application>Microsoft Office PowerPoint</Application>
  <PresentationFormat>แบบจอกว้าง</PresentationFormat>
  <Paragraphs>14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7" baseType="lpstr">
      <vt:lpstr>2004_iannnnnUBC</vt:lpstr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20</cp:revision>
  <dcterms:created xsi:type="dcterms:W3CDTF">2021-10-19T09:39:22Z</dcterms:created>
  <dcterms:modified xsi:type="dcterms:W3CDTF">2021-10-19T11:26:59Z</dcterms:modified>
</cp:coreProperties>
</file>