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paphan Theamtavin" userId="fb22aff9-c486-4425-8dd2-f7c74c3e7c76" providerId="ADAL" clId="{5B4E5AF1-D557-4CFF-9811-DB9C191D1E26}"/>
    <pc:docChg chg="undo custSel addSld modSld">
      <pc:chgData name="Prapaphan Theamtavin" userId="fb22aff9-c486-4425-8dd2-f7c74c3e7c76" providerId="ADAL" clId="{5B4E5AF1-D557-4CFF-9811-DB9C191D1E26}" dt="2023-05-30T07:24:22.527" v="26" actId="20577"/>
      <pc:docMkLst>
        <pc:docMk/>
      </pc:docMkLst>
      <pc:sldChg chg="modSp">
        <pc:chgData name="Prapaphan Theamtavin" userId="fb22aff9-c486-4425-8dd2-f7c74c3e7c76" providerId="ADAL" clId="{5B4E5AF1-D557-4CFF-9811-DB9C191D1E26}" dt="2023-05-30T07:24:22.527" v="26" actId="20577"/>
        <pc:sldMkLst>
          <pc:docMk/>
          <pc:sldMk cId="2305285897" sldId="256"/>
        </pc:sldMkLst>
        <pc:spChg chg="mod">
          <ac:chgData name="Prapaphan Theamtavin" userId="fb22aff9-c486-4425-8dd2-f7c74c3e7c76" providerId="ADAL" clId="{5B4E5AF1-D557-4CFF-9811-DB9C191D1E26}" dt="2023-05-30T07:24:22.527" v="26" actId="20577"/>
          <ac:spMkLst>
            <pc:docMk/>
            <pc:sldMk cId="2305285897" sldId="256"/>
            <ac:spMk id="2" creationId="{4AD2E41E-C125-4942-B772-58F0DEFCEFC9}"/>
          </ac:spMkLst>
        </pc:spChg>
      </pc:sldChg>
      <pc:sldChg chg="addSp delSp modSp add">
        <pc:chgData name="Prapaphan Theamtavin" userId="fb22aff9-c486-4425-8dd2-f7c74c3e7c76" providerId="ADAL" clId="{5B4E5AF1-D557-4CFF-9811-DB9C191D1E26}" dt="2023-05-30T07:19:31.933" v="21" actId="1076"/>
        <pc:sldMkLst>
          <pc:docMk/>
          <pc:sldMk cId="551911090" sldId="257"/>
        </pc:sldMkLst>
        <pc:spChg chg="del">
          <ac:chgData name="Prapaphan Theamtavin" userId="fb22aff9-c486-4425-8dd2-f7c74c3e7c76" providerId="ADAL" clId="{5B4E5AF1-D557-4CFF-9811-DB9C191D1E26}" dt="2023-05-30T07:19:22.557" v="18" actId="478"/>
          <ac:spMkLst>
            <pc:docMk/>
            <pc:sldMk cId="551911090" sldId="257"/>
            <ac:spMk id="2" creationId="{0173AA9D-1558-4687-9A69-EA2C4F148FFC}"/>
          </ac:spMkLst>
        </pc:spChg>
        <pc:spChg chg="del">
          <ac:chgData name="Prapaphan Theamtavin" userId="fb22aff9-c486-4425-8dd2-f7c74c3e7c76" providerId="ADAL" clId="{5B4E5AF1-D557-4CFF-9811-DB9C191D1E26}" dt="2023-05-30T07:17:39.672" v="1"/>
          <ac:spMkLst>
            <pc:docMk/>
            <pc:sldMk cId="551911090" sldId="257"/>
            <ac:spMk id="3" creationId="{D5F7FB47-8AFD-491D-B6EF-F72CBB8600D3}"/>
          </ac:spMkLst>
        </pc:spChg>
        <pc:spChg chg="add del mod">
          <ac:chgData name="Prapaphan Theamtavin" userId="fb22aff9-c486-4425-8dd2-f7c74c3e7c76" providerId="ADAL" clId="{5B4E5AF1-D557-4CFF-9811-DB9C191D1E26}" dt="2023-05-30T07:18:33.278" v="9"/>
          <ac:spMkLst>
            <pc:docMk/>
            <pc:sldMk cId="551911090" sldId="257"/>
            <ac:spMk id="6" creationId="{461F6DCF-D9C8-4B4B-AE42-2A97137E04E4}"/>
          </ac:spMkLst>
        </pc:spChg>
        <pc:picChg chg="add del mod modCrop">
          <ac:chgData name="Prapaphan Theamtavin" userId="fb22aff9-c486-4425-8dd2-f7c74c3e7c76" providerId="ADAL" clId="{5B4E5AF1-D557-4CFF-9811-DB9C191D1E26}" dt="2023-05-30T07:18:28.884" v="8" actId="478"/>
          <ac:picMkLst>
            <pc:docMk/>
            <pc:sldMk cId="551911090" sldId="257"/>
            <ac:picMk id="4" creationId="{4FF1B483-F8EF-48F6-9ECB-EF956B8766DC}"/>
          </ac:picMkLst>
        </pc:picChg>
        <pc:picChg chg="add mod modCrop">
          <ac:chgData name="Prapaphan Theamtavin" userId="fb22aff9-c486-4425-8dd2-f7c74c3e7c76" providerId="ADAL" clId="{5B4E5AF1-D557-4CFF-9811-DB9C191D1E26}" dt="2023-05-30T07:19:31.933" v="21" actId="1076"/>
          <ac:picMkLst>
            <pc:docMk/>
            <pc:sldMk cId="551911090" sldId="257"/>
            <ac:picMk id="7" creationId="{90F246FD-BECD-4561-8F2A-E507C6AB83B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F8CB7A2-54AB-464B-B0AB-CEC21CF443F8}"/>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endParaRPr lang="en-US"/>
          </a:p>
        </p:txBody>
      </p:sp>
      <p:sp>
        <p:nvSpPr>
          <p:cNvPr id="3" name="ชื่อเรื่องรอง 2">
            <a:extLst>
              <a:ext uri="{FF2B5EF4-FFF2-40B4-BE49-F238E27FC236}">
                <a16:creationId xmlns:a16="http://schemas.microsoft.com/office/drawing/2014/main" id="{29B5FE13-C5B9-46FC-A3CD-D1BE104D9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endParaRPr lang="en-US"/>
          </a:p>
        </p:txBody>
      </p:sp>
      <p:sp>
        <p:nvSpPr>
          <p:cNvPr id="4" name="ตัวแทนวันที่ 3">
            <a:extLst>
              <a:ext uri="{FF2B5EF4-FFF2-40B4-BE49-F238E27FC236}">
                <a16:creationId xmlns:a16="http://schemas.microsoft.com/office/drawing/2014/main" id="{24A5CA0E-2AC8-44BB-9427-03F3467B967A}"/>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2B81E8CB-217E-40A6-99B0-F29AC5AE6CB3}"/>
              </a:ext>
            </a:extLst>
          </p:cNvPr>
          <p:cNvSpPr>
            <a:spLocks noGrp="1"/>
          </p:cNvSpPr>
          <p:nvPr>
            <p:ph type="ftr" sz="quarter" idx="11"/>
          </p:nvPr>
        </p:nvSpPr>
        <p:spPr/>
        <p:txBody>
          <a:bodyPr/>
          <a:lstStyle/>
          <a:p>
            <a:endParaRPr lang="en-US"/>
          </a:p>
        </p:txBody>
      </p:sp>
      <p:sp>
        <p:nvSpPr>
          <p:cNvPr id="6" name="ตัวแทนหมายเลขสไลด์ 5">
            <a:extLst>
              <a:ext uri="{FF2B5EF4-FFF2-40B4-BE49-F238E27FC236}">
                <a16:creationId xmlns:a16="http://schemas.microsoft.com/office/drawing/2014/main" id="{B9A2028C-36C7-45D6-8899-F30A8BDE26EF}"/>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1532642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F617BB0-42A7-4115-9220-A6B0D13DDF57}"/>
              </a:ext>
            </a:extLst>
          </p:cNvPr>
          <p:cNvSpPr>
            <a:spLocks noGrp="1"/>
          </p:cNvSpPr>
          <p:nvPr>
            <p:ph type="title"/>
          </p:nvPr>
        </p:nvSpPr>
        <p:spPr/>
        <p:txBody>
          <a:bodyPr/>
          <a:lstStyle/>
          <a:p>
            <a:r>
              <a:rPr lang="th-TH"/>
              <a:t>คลิกเพื่อแก้ไขสไตล์ชื่อเรื่องต้นแบบ</a:t>
            </a:r>
            <a:endParaRPr lang="en-US"/>
          </a:p>
        </p:txBody>
      </p:sp>
      <p:sp>
        <p:nvSpPr>
          <p:cNvPr id="3" name="ตัวแทนข้อความแนวตั้ง 2">
            <a:extLst>
              <a:ext uri="{FF2B5EF4-FFF2-40B4-BE49-F238E27FC236}">
                <a16:creationId xmlns:a16="http://schemas.microsoft.com/office/drawing/2014/main" id="{06167A21-343F-4E56-90B2-27AA62D62DAA}"/>
              </a:ext>
            </a:extLst>
          </p:cNvPr>
          <p:cNvSpPr>
            <a:spLocks noGrp="1"/>
          </p:cNvSpPr>
          <p:nvPr>
            <p:ph type="body" orient="vert" idx="1"/>
          </p:nvPr>
        </p:nvSpPr>
        <p:spPr/>
        <p:txBody>
          <a:bodyPr vert="eaVert"/>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วันที่ 3">
            <a:extLst>
              <a:ext uri="{FF2B5EF4-FFF2-40B4-BE49-F238E27FC236}">
                <a16:creationId xmlns:a16="http://schemas.microsoft.com/office/drawing/2014/main" id="{41BCBFAB-ACC0-405D-8D79-80D567F2578C}"/>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612D466D-860D-4510-8B93-2AC8576FB44D}"/>
              </a:ext>
            </a:extLst>
          </p:cNvPr>
          <p:cNvSpPr>
            <a:spLocks noGrp="1"/>
          </p:cNvSpPr>
          <p:nvPr>
            <p:ph type="ftr" sz="quarter" idx="11"/>
          </p:nvPr>
        </p:nvSpPr>
        <p:spPr/>
        <p:txBody>
          <a:bodyPr/>
          <a:lstStyle/>
          <a:p>
            <a:endParaRPr lang="en-US"/>
          </a:p>
        </p:txBody>
      </p:sp>
      <p:sp>
        <p:nvSpPr>
          <p:cNvPr id="6" name="ตัวแทนหมายเลขสไลด์ 5">
            <a:extLst>
              <a:ext uri="{FF2B5EF4-FFF2-40B4-BE49-F238E27FC236}">
                <a16:creationId xmlns:a16="http://schemas.microsoft.com/office/drawing/2014/main" id="{910574C0-5424-4C86-AB69-47D425CFD4C8}"/>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1143756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431B0D0D-A45D-4C9E-BEA2-F2EE7DA6ED8F}"/>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endParaRPr lang="en-US"/>
          </a:p>
        </p:txBody>
      </p:sp>
      <p:sp>
        <p:nvSpPr>
          <p:cNvPr id="3" name="ตัวแทนข้อความแนวตั้ง 2">
            <a:extLst>
              <a:ext uri="{FF2B5EF4-FFF2-40B4-BE49-F238E27FC236}">
                <a16:creationId xmlns:a16="http://schemas.microsoft.com/office/drawing/2014/main" id="{13C76326-B8C8-4F91-B5C9-7884D8F369E6}"/>
              </a:ext>
            </a:extLst>
          </p:cNvPr>
          <p:cNvSpPr>
            <a:spLocks noGrp="1"/>
          </p:cNvSpPr>
          <p:nvPr>
            <p:ph type="body" orient="vert" idx="1"/>
          </p:nvPr>
        </p:nvSpPr>
        <p:spPr>
          <a:xfrm>
            <a:off x="838200" y="365125"/>
            <a:ext cx="7734300" cy="5811838"/>
          </a:xfrm>
        </p:spPr>
        <p:txBody>
          <a:bodyPr vert="eaVert"/>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วันที่ 3">
            <a:extLst>
              <a:ext uri="{FF2B5EF4-FFF2-40B4-BE49-F238E27FC236}">
                <a16:creationId xmlns:a16="http://schemas.microsoft.com/office/drawing/2014/main" id="{D539820E-3450-422A-AA03-42DF5270C2C3}"/>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A7815E4E-5039-46E8-8075-FB9E9AFD43DF}"/>
              </a:ext>
            </a:extLst>
          </p:cNvPr>
          <p:cNvSpPr>
            <a:spLocks noGrp="1"/>
          </p:cNvSpPr>
          <p:nvPr>
            <p:ph type="ftr" sz="quarter" idx="11"/>
          </p:nvPr>
        </p:nvSpPr>
        <p:spPr/>
        <p:txBody>
          <a:bodyPr/>
          <a:lstStyle/>
          <a:p>
            <a:endParaRPr lang="en-US"/>
          </a:p>
        </p:txBody>
      </p:sp>
      <p:sp>
        <p:nvSpPr>
          <p:cNvPr id="6" name="ตัวแทนหมายเลขสไลด์ 5">
            <a:extLst>
              <a:ext uri="{FF2B5EF4-FFF2-40B4-BE49-F238E27FC236}">
                <a16:creationId xmlns:a16="http://schemas.microsoft.com/office/drawing/2014/main" id="{5B9BABE2-6AFC-4A84-A3CB-0DFA221E7B1B}"/>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356793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2762AF1-5453-4F44-8512-236A467D2BE1}"/>
              </a:ext>
            </a:extLst>
          </p:cNvPr>
          <p:cNvSpPr>
            <a:spLocks noGrp="1"/>
          </p:cNvSpPr>
          <p:nvPr>
            <p:ph type="title"/>
          </p:nvPr>
        </p:nvSpPr>
        <p:spPr/>
        <p:txBody>
          <a:bodyPr/>
          <a:lstStyle/>
          <a:p>
            <a:r>
              <a:rPr lang="th-TH"/>
              <a:t>คลิกเพื่อแก้ไขสไตล์ชื่อเรื่องต้นแบบ</a:t>
            </a:r>
            <a:endParaRPr lang="en-US"/>
          </a:p>
        </p:txBody>
      </p:sp>
      <p:sp>
        <p:nvSpPr>
          <p:cNvPr id="3" name="ตัวแทนเนื้อหา 2">
            <a:extLst>
              <a:ext uri="{FF2B5EF4-FFF2-40B4-BE49-F238E27FC236}">
                <a16:creationId xmlns:a16="http://schemas.microsoft.com/office/drawing/2014/main" id="{5187ABA7-1BD4-4CF7-900A-96A8D91EA085}"/>
              </a:ext>
            </a:extLst>
          </p:cNvPr>
          <p:cNvSpPr>
            <a:spLocks noGrp="1"/>
          </p:cNvSpPr>
          <p:nvPr>
            <p:ph idx="1"/>
          </p:nvPr>
        </p:nvSpPr>
        <p:spPr/>
        <p:txBody>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วันที่ 3">
            <a:extLst>
              <a:ext uri="{FF2B5EF4-FFF2-40B4-BE49-F238E27FC236}">
                <a16:creationId xmlns:a16="http://schemas.microsoft.com/office/drawing/2014/main" id="{D52E00E4-C8DB-4229-A4AA-4CB5BB9659CC}"/>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A2889089-443E-4A04-88CB-9C1CF54A9B8B}"/>
              </a:ext>
            </a:extLst>
          </p:cNvPr>
          <p:cNvSpPr>
            <a:spLocks noGrp="1"/>
          </p:cNvSpPr>
          <p:nvPr>
            <p:ph type="ftr" sz="quarter" idx="11"/>
          </p:nvPr>
        </p:nvSpPr>
        <p:spPr/>
        <p:txBody>
          <a:bodyPr/>
          <a:lstStyle/>
          <a:p>
            <a:endParaRPr lang="en-US"/>
          </a:p>
        </p:txBody>
      </p:sp>
      <p:sp>
        <p:nvSpPr>
          <p:cNvPr id="6" name="ตัวแทนหมายเลขสไลด์ 5">
            <a:extLst>
              <a:ext uri="{FF2B5EF4-FFF2-40B4-BE49-F238E27FC236}">
                <a16:creationId xmlns:a16="http://schemas.microsoft.com/office/drawing/2014/main" id="{B6AC359D-F555-4448-9541-65E29A901C78}"/>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869330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0DCA17C-7FD4-4401-8957-ED159A6EE5EB}"/>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endParaRPr lang="en-US"/>
          </a:p>
        </p:txBody>
      </p:sp>
      <p:sp>
        <p:nvSpPr>
          <p:cNvPr id="3" name="ตัวแทนข้อความ 2">
            <a:extLst>
              <a:ext uri="{FF2B5EF4-FFF2-40B4-BE49-F238E27FC236}">
                <a16:creationId xmlns:a16="http://schemas.microsoft.com/office/drawing/2014/main" id="{F8BAF0F5-1E72-4222-AD94-78E2697414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แก้ไขสไตล์ของข้อความต้นแบบ</a:t>
            </a:r>
          </a:p>
        </p:txBody>
      </p:sp>
      <p:sp>
        <p:nvSpPr>
          <p:cNvPr id="4" name="ตัวแทนวันที่ 3">
            <a:extLst>
              <a:ext uri="{FF2B5EF4-FFF2-40B4-BE49-F238E27FC236}">
                <a16:creationId xmlns:a16="http://schemas.microsoft.com/office/drawing/2014/main" id="{E2C323E6-6490-4410-90D9-91260EE05DF5}"/>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525AAF29-3A4E-4E2E-AC54-67E742E4F297}"/>
              </a:ext>
            </a:extLst>
          </p:cNvPr>
          <p:cNvSpPr>
            <a:spLocks noGrp="1"/>
          </p:cNvSpPr>
          <p:nvPr>
            <p:ph type="ftr" sz="quarter" idx="11"/>
          </p:nvPr>
        </p:nvSpPr>
        <p:spPr/>
        <p:txBody>
          <a:bodyPr/>
          <a:lstStyle/>
          <a:p>
            <a:endParaRPr lang="en-US"/>
          </a:p>
        </p:txBody>
      </p:sp>
      <p:sp>
        <p:nvSpPr>
          <p:cNvPr id="6" name="ตัวแทนหมายเลขสไลด์ 5">
            <a:extLst>
              <a:ext uri="{FF2B5EF4-FFF2-40B4-BE49-F238E27FC236}">
                <a16:creationId xmlns:a16="http://schemas.microsoft.com/office/drawing/2014/main" id="{3C330AA1-1ADD-4796-AEFD-C396F5DCF667}"/>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3615268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67956E3-B82A-4608-B33B-6457FFD39B57}"/>
              </a:ext>
            </a:extLst>
          </p:cNvPr>
          <p:cNvSpPr>
            <a:spLocks noGrp="1"/>
          </p:cNvSpPr>
          <p:nvPr>
            <p:ph type="title"/>
          </p:nvPr>
        </p:nvSpPr>
        <p:spPr/>
        <p:txBody>
          <a:bodyPr/>
          <a:lstStyle/>
          <a:p>
            <a:r>
              <a:rPr lang="th-TH"/>
              <a:t>คลิกเพื่อแก้ไขสไตล์ชื่อเรื่องต้นแบบ</a:t>
            </a:r>
            <a:endParaRPr lang="en-US"/>
          </a:p>
        </p:txBody>
      </p:sp>
      <p:sp>
        <p:nvSpPr>
          <p:cNvPr id="3" name="ตัวแทนเนื้อหา 2">
            <a:extLst>
              <a:ext uri="{FF2B5EF4-FFF2-40B4-BE49-F238E27FC236}">
                <a16:creationId xmlns:a16="http://schemas.microsoft.com/office/drawing/2014/main" id="{EF63C7A4-46D0-43EA-B1C7-6FBF599ECA8F}"/>
              </a:ext>
            </a:extLst>
          </p:cNvPr>
          <p:cNvSpPr>
            <a:spLocks noGrp="1"/>
          </p:cNvSpPr>
          <p:nvPr>
            <p:ph sz="half" idx="1"/>
          </p:nvPr>
        </p:nvSpPr>
        <p:spPr>
          <a:xfrm>
            <a:off x="838200" y="1825625"/>
            <a:ext cx="5181600" cy="4351338"/>
          </a:xfrm>
        </p:spPr>
        <p:txBody>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เนื้อหา 3">
            <a:extLst>
              <a:ext uri="{FF2B5EF4-FFF2-40B4-BE49-F238E27FC236}">
                <a16:creationId xmlns:a16="http://schemas.microsoft.com/office/drawing/2014/main" id="{561FEFA9-EBAE-46C1-BB9A-3CC55D0863DA}"/>
              </a:ext>
            </a:extLst>
          </p:cNvPr>
          <p:cNvSpPr>
            <a:spLocks noGrp="1"/>
          </p:cNvSpPr>
          <p:nvPr>
            <p:ph sz="half" idx="2"/>
          </p:nvPr>
        </p:nvSpPr>
        <p:spPr>
          <a:xfrm>
            <a:off x="6172200" y="1825625"/>
            <a:ext cx="5181600" cy="4351338"/>
          </a:xfrm>
        </p:spPr>
        <p:txBody>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5" name="ตัวแทนวันที่ 4">
            <a:extLst>
              <a:ext uri="{FF2B5EF4-FFF2-40B4-BE49-F238E27FC236}">
                <a16:creationId xmlns:a16="http://schemas.microsoft.com/office/drawing/2014/main" id="{51E4491F-979B-4856-A738-C7B3CF2D119A}"/>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6" name="ตัวแทนท้ายกระดาษ 5">
            <a:extLst>
              <a:ext uri="{FF2B5EF4-FFF2-40B4-BE49-F238E27FC236}">
                <a16:creationId xmlns:a16="http://schemas.microsoft.com/office/drawing/2014/main" id="{532D3469-CC5B-42D3-A8AB-3729215B6973}"/>
              </a:ext>
            </a:extLst>
          </p:cNvPr>
          <p:cNvSpPr>
            <a:spLocks noGrp="1"/>
          </p:cNvSpPr>
          <p:nvPr>
            <p:ph type="ftr" sz="quarter" idx="11"/>
          </p:nvPr>
        </p:nvSpPr>
        <p:spPr/>
        <p:txBody>
          <a:bodyPr/>
          <a:lstStyle/>
          <a:p>
            <a:endParaRPr lang="en-US"/>
          </a:p>
        </p:txBody>
      </p:sp>
      <p:sp>
        <p:nvSpPr>
          <p:cNvPr id="7" name="ตัวแทนหมายเลขสไลด์ 6">
            <a:extLst>
              <a:ext uri="{FF2B5EF4-FFF2-40B4-BE49-F238E27FC236}">
                <a16:creationId xmlns:a16="http://schemas.microsoft.com/office/drawing/2014/main" id="{BCB80670-8A27-4819-8FD2-D36E7B1B7699}"/>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207748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9AB4767-A7AE-405E-9697-79CBB2D9C38E}"/>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endParaRPr lang="en-US"/>
          </a:p>
        </p:txBody>
      </p:sp>
      <p:sp>
        <p:nvSpPr>
          <p:cNvPr id="3" name="ตัวแทนข้อความ 2">
            <a:extLst>
              <a:ext uri="{FF2B5EF4-FFF2-40B4-BE49-F238E27FC236}">
                <a16:creationId xmlns:a16="http://schemas.microsoft.com/office/drawing/2014/main" id="{A67500A2-32C2-440A-B197-1D78CB962F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แก้ไขสไตล์ของข้อความต้นแบบ</a:t>
            </a:r>
          </a:p>
        </p:txBody>
      </p:sp>
      <p:sp>
        <p:nvSpPr>
          <p:cNvPr id="4" name="ตัวแทนเนื้อหา 3">
            <a:extLst>
              <a:ext uri="{FF2B5EF4-FFF2-40B4-BE49-F238E27FC236}">
                <a16:creationId xmlns:a16="http://schemas.microsoft.com/office/drawing/2014/main" id="{8FEDCD3B-D579-440C-B9A3-14D959945E26}"/>
              </a:ext>
            </a:extLst>
          </p:cNvPr>
          <p:cNvSpPr>
            <a:spLocks noGrp="1"/>
          </p:cNvSpPr>
          <p:nvPr>
            <p:ph sz="half" idx="2"/>
          </p:nvPr>
        </p:nvSpPr>
        <p:spPr>
          <a:xfrm>
            <a:off x="839788" y="2505075"/>
            <a:ext cx="5157787" cy="3684588"/>
          </a:xfrm>
        </p:spPr>
        <p:txBody>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5" name="ตัวแทนข้อความ 4">
            <a:extLst>
              <a:ext uri="{FF2B5EF4-FFF2-40B4-BE49-F238E27FC236}">
                <a16:creationId xmlns:a16="http://schemas.microsoft.com/office/drawing/2014/main" id="{E50CB8C8-790D-480C-8BEF-562DF90B7A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แก้ไขสไตล์ของข้อความต้นแบบ</a:t>
            </a:r>
          </a:p>
        </p:txBody>
      </p:sp>
      <p:sp>
        <p:nvSpPr>
          <p:cNvPr id="6" name="ตัวแทนเนื้อหา 5">
            <a:extLst>
              <a:ext uri="{FF2B5EF4-FFF2-40B4-BE49-F238E27FC236}">
                <a16:creationId xmlns:a16="http://schemas.microsoft.com/office/drawing/2014/main" id="{5A67B1EA-1BB9-495D-AD64-034B6A0C77C6}"/>
              </a:ext>
            </a:extLst>
          </p:cNvPr>
          <p:cNvSpPr>
            <a:spLocks noGrp="1"/>
          </p:cNvSpPr>
          <p:nvPr>
            <p:ph sz="quarter" idx="4"/>
          </p:nvPr>
        </p:nvSpPr>
        <p:spPr>
          <a:xfrm>
            <a:off x="6172200" y="2505075"/>
            <a:ext cx="5183188" cy="3684588"/>
          </a:xfrm>
        </p:spPr>
        <p:txBody>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7" name="ตัวแทนวันที่ 6">
            <a:extLst>
              <a:ext uri="{FF2B5EF4-FFF2-40B4-BE49-F238E27FC236}">
                <a16:creationId xmlns:a16="http://schemas.microsoft.com/office/drawing/2014/main" id="{9E5DD3B3-8C40-4E4D-9238-9F12E037D24E}"/>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8" name="ตัวแทนท้ายกระดาษ 7">
            <a:extLst>
              <a:ext uri="{FF2B5EF4-FFF2-40B4-BE49-F238E27FC236}">
                <a16:creationId xmlns:a16="http://schemas.microsoft.com/office/drawing/2014/main" id="{F073328E-00B3-412F-8276-B3FE9ABCE61B}"/>
              </a:ext>
            </a:extLst>
          </p:cNvPr>
          <p:cNvSpPr>
            <a:spLocks noGrp="1"/>
          </p:cNvSpPr>
          <p:nvPr>
            <p:ph type="ftr" sz="quarter" idx="11"/>
          </p:nvPr>
        </p:nvSpPr>
        <p:spPr/>
        <p:txBody>
          <a:bodyPr/>
          <a:lstStyle/>
          <a:p>
            <a:endParaRPr lang="en-US"/>
          </a:p>
        </p:txBody>
      </p:sp>
      <p:sp>
        <p:nvSpPr>
          <p:cNvPr id="9" name="ตัวแทนหมายเลขสไลด์ 8">
            <a:extLst>
              <a:ext uri="{FF2B5EF4-FFF2-40B4-BE49-F238E27FC236}">
                <a16:creationId xmlns:a16="http://schemas.microsoft.com/office/drawing/2014/main" id="{D5646BDA-0D27-494D-B61B-F6A485911EC4}"/>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2670106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C1EF158-FA04-46BD-ADD1-FAC747878317}"/>
              </a:ext>
            </a:extLst>
          </p:cNvPr>
          <p:cNvSpPr>
            <a:spLocks noGrp="1"/>
          </p:cNvSpPr>
          <p:nvPr>
            <p:ph type="title"/>
          </p:nvPr>
        </p:nvSpPr>
        <p:spPr/>
        <p:txBody>
          <a:bodyPr/>
          <a:lstStyle/>
          <a:p>
            <a:r>
              <a:rPr lang="th-TH"/>
              <a:t>คลิกเพื่อแก้ไขสไตล์ชื่อเรื่องต้นแบบ</a:t>
            </a:r>
            <a:endParaRPr lang="en-US"/>
          </a:p>
        </p:txBody>
      </p:sp>
      <p:sp>
        <p:nvSpPr>
          <p:cNvPr id="3" name="ตัวแทนวันที่ 2">
            <a:extLst>
              <a:ext uri="{FF2B5EF4-FFF2-40B4-BE49-F238E27FC236}">
                <a16:creationId xmlns:a16="http://schemas.microsoft.com/office/drawing/2014/main" id="{4596EBB3-66DF-477A-A992-70DEC4F8F903}"/>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4" name="ตัวแทนท้ายกระดาษ 3">
            <a:extLst>
              <a:ext uri="{FF2B5EF4-FFF2-40B4-BE49-F238E27FC236}">
                <a16:creationId xmlns:a16="http://schemas.microsoft.com/office/drawing/2014/main" id="{E60B7963-DAB8-4690-8C51-57282420457F}"/>
              </a:ext>
            </a:extLst>
          </p:cNvPr>
          <p:cNvSpPr>
            <a:spLocks noGrp="1"/>
          </p:cNvSpPr>
          <p:nvPr>
            <p:ph type="ftr" sz="quarter" idx="11"/>
          </p:nvPr>
        </p:nvSpPr>
        <p:spPr/>
        <p:txBody>
          <a:bodyPr/>
          <a:lstStyle/>
          <a:p>
            <a:endParaRPr lang="en-US"/>
          </a:p>
        </p:txBody>
      </p:sp>
      <p:sp>
        <p:nvSpPr>
          <p:cNvPr id="5" name="ตัวแทนหมายเลขสไลด์ 4">
            <a:extLst>
              <a:ext uri="{FF2B5EF4-FFF2-40B4-BE49-F238E27FC236}">
                <a16:creationId xmlns:a16="http://schemas.microsoft.com/office/drawing/2014/main" id="{359B6C51-64EE-424F-84DD-BA741395EE49}"/>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416493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2DC075D4-E136-46BB-A205-8D63670B3B19}"/>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3" name="ตัวแทนท้ายกระดาษ 2">
            <a:extLst>
              <a:ext uri="{FF2B5EF4-FFF2-40B4-BE49-F238E27FC236}">
                <a16:creationId xmlns:a16="http://schemas.microsoft.com/office/drawing/2014/main" id="{B7786C2C-CF25-4626-806B-F6816883C107}"/>
              </a:ext>
            </a:extLst>
          </p:cNvPr>
          <p:cNvSpPr>
            <a:spLocks noGrp="1"/>
          </p:cNvSpPr>
          <p:nvPr>
            <p:ph type="ftr" sz="quarter" idx="11"/>
          </p:nvPr>
        </p:nvSpPr>
        <p:spPr/>
        <p:txBody>
          <a:bodyPr/>
          <a:lstStyle/>
          <a:p>
            <a:endParaRPr lang="en-US"/>
          </a:p>
        </p:txBody>
      </p:sp>
      <p:sp>
        <p:nvSpPr>
          <p:cNvPr id="4" name="ตัวแทนหมายเลขสไลด์ 3">
            <a:extLst>
              <a:ext uri="{FF2B5EF4-FFF2-40B4-BE49-F238E27FC236}">
                <a16:creationId xmlns:a16="http://schemas.microsoft.com/office/drawing/2014/main" id="{EB574A1E-931A-42D3-A5DC-9DF0E8EE4565}"/>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648015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8E80C87-2B84-4D2A-BB98-FD814B6EF208}"/>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endParaRPr lang="en-US"/>
          </a:p>
        </p:txBody>
      </p:sp>
      <p:sp>
        <p:nvSpPr>
          <p:cNvPr id="3" name="ตัวแทนเนื้อหา 2">
            <a:extLst>
              <a:ext uri="{FF2B5EF4-FFF2-40B4-BE49-F238E27FC236}">
                <a16:creationId xmlns:a16="http://schemas.microsoft.com/office/drawing/2014/main" id="{BFEBE170-9977-4EC9-918C-6ED8897F6B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ข้อความ 3">
            <a:extLst>
              <a:ext uri="{FF2B5EF4-FFF2-40B4-BE49-F238E27FC236}">
                <a16:creationId xmlns:a16="http://schemas.microsoft.com/office/drawing/2014/main" id="{14EF6371-0B86-45F4-A4FB-7F445333EE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แก้ไขสไตล์ของข้อความต้นแบบ</a:t>
            </a:r>
          </a:p>
        </p:txBody>
      </p:sp>
      <p:sp>
        <p:nvSpPr>
          <p:cNvPr id="5" name="ตัวแทนวันที่ 4">
            <a:extLst>
              <a:ext uri="{FF2B5EF4-FFF2-40B4-BE49-F238E27FC236}">
                <a16:creationId xmlns:a16="http://schemas.microsoft.com/office/drawing/2014/main" id="{7E0326A7-9106-4B99-BA2B-53A6547593EB}"/>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6" name="ตัวแทนท้ายกระดาษ 5">
            <a:extLst>
              <a:ext uri="{FF2B5EF4-FFF2-40B4-BE49-F238E27FC236}">
                <a16:creationId xmlns:a16="http://schemas.microsoft.com/office/drawing/2014/main" id="{7A75DE3F-DE7D-4CF0-9F2E-A3D3E61B2FC1}"/>
              </a:ext>
            </a:extLst>
          </p:cNvPr>
          <p:cNvSpPr>
            <a:spLocks noGrp="1"/>
          </p:cNvSpPr>
          <p:nvPr>
            <p:ph type="ftr" sz="quarter" idx="11"/>
          </p:nvPr>
        </p:nvSpPr>
        <p:spPr/>
        <p:txBody>
          <a:bodyPr/>
          <a:lstStyle/>
          <a:p>
            <a:endParaRPr lang="en-US"/>
          </a:p>
        </p:txBody>
      </p:sp>
      <p:sp>
        <p:nvSpPr>
          <p:cNvPr id="7" name="ตัวแทนหมายเลขสไลด์ 6">
            <a:extLst>
              <a:ext uri="{FF2B5EF4-FFF2-40B4-BE49-F238E27FC236}">
                <a16:creationId xmlns:a16="http://schemas.microsoft.com/office/drawing/2014/main" id="{2C8131CB-22FE-4757-9F4A-0CBBBA19FF45}"/>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3574600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A005AC4-259E-438D-AE44-26FF1F0B2F3F}"/>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endParaRPr lang="en-US"/>
          </a:p>
        </p:txBody>
      </p:sp>
      <p:sp>
        <p:nvSpPr>
          <p:cNvPr id="3" name="ตัวแทนรูปภาพ 2">
            <a:extLst>
              <a:ext uri="{FF2B5EF4-FFF2-40B4-BE49-F238E27FC236}">
                <a16:creationId xmlns:a16="http://schemas.microsoft.com/office/drawing/2014/main" id="{8176896E-DA5B-45AD-83DA-9194D98379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ตัวแทนข้อความ 3">
            <a:extLst>
              <a:ext uri="{FF2B5EF4-FFF2-40B4-BE49-F238E27FC236}">
                <a16:creationId xmlns:a16="http://schemas.microsoft.com/office/drawing/2014/main" id="{4DA3CF76-CFAB-44FC-A54F-AF5956E4A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แก้ไขสไตล์ของข้อความต้นแบบ</a:t>
            </a:r>
          </a:p>
        </p:txBody>
      </p:sp>
      <p:sp>
        <p:nvSpPr>
          <p:cNvPr id="5" name="ตัวแทนวันที่ 4">
            <a:extLst>
              <a:ext uri="{FF2B5EF4-FFF2-40B4-BE49-F238E27FC236}">
                <a16:creationId xmlns:a16="http://schemas.microsoft.com/office/drawing/2014/main" id="{744BC4FF-7F4F-48C5-A79F-A2635A30D56C}"/>
              </a:ext>
            </a:extLst>
          </p:cNvPr>
          <p:cNvSpPr>
            <a:spLocks noGrp="1"/>
          </p:cNvSpPr>
          <p:nvPr>
            <p:ph type="dt" sz="half" idx="10"/>
          </p:nvPr>
        </p:nvSpPr>
        <p:spPr/>
        <p:txBody>
          <a:bodyPr/>
          <a:lstStyle/>
          <a:p>
            <a:fld id="{ED447691-BBC6-4285-AC16-A3E332895D5A}" type="datetimeFigureOut">
              <a:rPr lang="en-US" smtClean="0"/>
              <a:t>5/30/2023</a:t>
            </a:fld>
            <a:endParaRPr lang="en-US"/>
          </a:p>
        </p:txBody>
      </p:sp>
      <p:sp>
        <p:nvSpPr>
          <p:cNvPr id="6" name="ตัวแทนท้ายกระดาษ 5">
            <a:extLst>
              <a:ext uri="{FF2B5EF4-FFF2-40B4-BE49-F238E27FC236}">
                <a16:creationId xmlns:a16="http://schemas.microsoft.com/office/drawing/2014/main" id="{25099172-8485-4FA3-8BD4-A7A4722BBDB6}"/>
              </a:ext>
            </a:extLst>
          </p:cNvPr>
          <p:cNvSpPr>
            <a:spLocks noGrp="1"/>
          </p:cNvSpPr>
          <p:nvPr>
            <p:ph type="ftr" sz="quarter" idx="11"/>
          </p:nvPr>
        </p:nvSpPr>
        <p:spPr/>
        <p:txBody>
          <a:bodyPr/>
          <a:lstStyle/>
          <a:p>
            <a:endParaRPr lang="en-US"/>
          </a:p>
        </p:txBody>
      </p:sp>
      <p:sp>
        <p:nvSpPr>
          <p:cNvPr id="7" name="ตัวแทนหมายเลขสไลด์ 6">
            <a:extLst>
              <a:ext uri="{FF2B5EF4-FFF2-40B4-BE49-F238E27FC236}">
                <a16:creationId xmlns:a16="http://schemas.microsoft.com/office/drawing/2014/main" id="{BB157F67-FE72-4C76-A185-EED3000D9DF9}"/>
              </a:ext>
            </a:extLst>
          </p:cNvPr>
          <p:cNvSpPr>
            <a:spLocks noGrp="1"/>
          </p:cNvSpPr>
          <p:nvPr>
            <p:ph type="sldNum" sz="quarter" idx="12"/>
          </p:nvPr>
        </p:nvSpPr>
        <p:spPr/>
        <p:txBody>
          <a:bodyPr/>
          <a:lstStyle/>
          <a:p>
            <a:fld id="{0BF9BF01-AFBF-4612-BC73-4816ADC168BC}" type="slidenum">
              <a:rPr lang="en-US" smtClean="0"/>
              <a:t>‹#›</a:t>
            </a:fld>
            <a:endParaRPr lang="en-US"/>
          </a:p>
        </p:txBody>
      </p:sp>
    </p:spTree>
    <p:extLst>
      <p:ext uri="{BB962C8B-B14F-4D97-AF65-F5344CB8AC3E}">
        <p14:creationId xmlns:p14="http://schemas.microsoft.com/office/powerpoint/2010/main" val="565354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4AAA7D82-9FBD-47DC-BC16-97F0F43DE9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endParaRPr lang="en-US"/>
          </a:p>
        </p:txBody>
      </p:sp>
      <p:sp>
        <p:nvSpPr>
          <p:cNvPr id="3" name="ตัวแทนข้อความ 2">
            <a:extLst>
              <a:ext uri="{FF2B5EF4-FFF2-40B4-BE49-F238E27FC236}">
                <a16:creationId xmlns:a16="http://schemas.microsoft.com/office/drawing/2014/main" id="{B94A2BEF-9FC1-4227-9BF1-A8372C4AC4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4" name="ตัวแทนวันที่ 3">
            <a:extLst>
              <a:ext uri="{FF2B5EF4-FFF2-40B4-BE49-F238E27FC236}">
                <a16:creationId xmlns:a16="http://schemas.microsoft.com/office/drawing/2014/main" id="{DB0A8B2A-7397-4512-86A5-08C094E715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447691-BBC6-4285-AC16-A3E332895D5A}" type="datetimeFigureOut">
              <a:rPr lang="en-US" smtClean="0"/>
              <a:t>5/30/2023</a:t>
            </a:fld>
            <a:endParaRPr lang="en-US"/>
          </a:p>
        </p:txBody>
      </p:sp>
      <p:sp>
        <p:nvSpPr>
          <p:cNvPr id="5" name="ตัวแทนท้ายกระดาษ 4">
            <a:extLst>
              <a:ext uri="{FF2B5EF4-FFF2-40B4-BE49-F238E27FC236}">
                <a16:creationId xmlns:a16="http://schemas.microsoft.com/office/drawing/2014/main" id="{3146E0E8-5BFE-4698-8FD4-06D6496D8C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ตัวแทนหมายเลขสไลด์ 5">
            <a:extLst>
              <a:ext uri="{FF2B5EF4-FFF2-40B4-BE49-F238E27FC236}">
                <a16:creationId xmlns:a16="http://schemas.microsoft.com/office/drawing/2014/main" id="{AC2C6CD1-3584-4508-BA3B-A3F06A1579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9BF01-AFBF-4612-BC73-4816ADC168BC}" type="slidenum">
              <a:rPr lang="en-US" smtClean="0"/>
              <a:t>‹#›</a:t>
            </a:fld>
            <a:endParaRPr lang="en-US"/>
          </a:p>
        </p:txBody>
      </p:sp>
    </p:spTree>
    <p:extLst>
      <p:ext uri="{BB962C8B-B14F-4D97-AF65-F5344CB8AC3E}">
        <p14:creationId xmlns:p14="http://schemas.microsoft.com/office/powerpoint/2010/main" val="660386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AD2E41E-C125-4942-B772-58F0DEFCEFC9}"/>
              </a:ext>
            </a:extLst>
          </p:cNvPr>
          <p:cNvSpPr>
            <a:spLocks noGrp="1"/>
          </p:cNvSpPr>
          <p:nvPr>
            <p:ph type="ctrTitle"/>
          </p:nvPr>
        </p:nvSpPr>
        <p:spPr>
          <a:xfrm>
            <a:off x="1524000" y="1122363"/>
            <a:ext cx="9144000" cy="4385552"/>
          </a:xfrm>
        </p:spPr>
        <p:txBody>
          <a:bodyPr>
            <a:noAutofit/>
          </a:bodyPr>
          <a:lstStyle/>
          <a:p>
            <a:pPr algn="l"/>
            <a:r>
              <a:rPr lang="th-TH" sz="2000" b="1" dirty="0">
                <a:latin typeface="TH SarabunPSK" panose="020B0500040200020003" pitchFamily="34" charset="-34"/>
                <a:cs typeface="TH SarabunPSK" panose="020B0500040200020003" pitchFamily="34" charset="-34"/>
              </a:rPr>
              <a:t>แผนปฏิบัติการมหาวิทยาลัย </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ประเด็นยุทธศาสตร์ที่ 2 การขับเคลื่อนผลการดำเนินงานตามพันธกิจหลัก (</a:t>
            </a:r>
            <a:r>
              <a:rPr lang="en-US" sz="2000" dirty="0">
                <a:latin typeface="TH SarabunPSK" panose="020B0500040200020003" pitchFamily="34" charset="-34"/>
                <a:cs typeface="TH SarabunPSK" panose="020B0500040200020003" pitchFamily="34" charset="-34"/>
              </a:rPr>
              <a:t>MOC)</a:t>
            </a:r>
            <a:br>
              <a:rPr lang="en-US"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เป้าประสงค์ที่ 2.1 ผลิตบัณฑิต และพัฒนานักศึกษาที่มี สมรรถนะในระดับสากล</a:t>
            </a:r>
            <a:br>
              <a:rPr lang="en-US"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2.7 ร้อยละของนักศึกษาที่ผ่าน กระบวนการพัฒนาทักษะใน ศตวรรษที่ 21 (ค่าเป้าหมาย ร้อยละ 80)</a:t>
            </a:r>
            <a:br>
              <a:rPr lang="th-TH" sz="2000" dirty="0">
                <a:latin typeface="TH SarabunPSK" panose="020B0500040200020003" pitchFamily="34" charset="-34"/>
                <a:cs typeface="TH SarabunPSK" panose="020B0500040200020003" pitchFamily="34" charset="-34"/>
              </a:rPr>
            </a:br>
            <a:r>
              <a:rPr lang="th-TH" sz="2000" b="1" dirty="0">
                <a:latin typeface="TH SarabunPSK" panose="020B0500040200020003" pitchFamily="34" charset="-34"/>
                <a:cs typeface="TH SarabunPSK" panose="020B0500040200020003" pitchFamily="34" charset="-34"/>
              </a:rPr>
              <a:t>กลยุทธ์</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2.1.13 ทบทวนรูปแบบการจัด กิจกรรมนักศึกษา ที่มุ่งเน้น ทักษะวิชาการ และทักษะชีวิต อย่างแท้จริง สร้างบัณฑิตให้มี คุณลักษณะที่พึงประสงค์และ ส่งเสริมอ</a:t>
            </a:r>
            <a:r>
              <a:rPr lang="th-TH" sz="2000" dirty="0" err="1">
                <a:latin typeface="TH SarabunPSK" panose="020B0500040200020003" pitchFamily="34" charset="-34"/>
                <a:cs typeface="TH SarabunPSK" panose="020B0500040200020003" pitchFamily="34" charset="-34"/>
              </a:rPr>
              <a:t>ัต</a:t>
            </a:r>
            <a:r>
              <a:rPr lang="th-TH" sz="2000" dirty="0">
                <a:latin typeface="TH SarabunPSK" panose="020B0500040200020003" pitchFamily="34" charset="-34"/>
                <a:cs typeface="TH SarabunPSK" panose="020B0500040200020003" pitchFamily="34" charset="-34"/>
              </a:rPr>
              <a:t>ลักษณ์ของบัณฑิต มหาวิทยาลัยแม่โจ้ด้วยกิจกรรมที่ ทันสมัย สอดคล้องกับ สถานการณ์ที่เปลี่ยนไป</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2.1.14 ส่งเสริมกิจกรรม นักศึกษาเพื่อพัฒนาชุมชนและ สังคม ใกล้ชิดกับชุมชนและ เกษตรกร และการรักษา สิ่งแวดล้อม เพื่อสร้างจิต สาธารณะและจิตสำนึกที่ดีแก่ นักศึกษา และภาพลักษณ์ที่ดี ของมหาวิทยาลัย</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2.1.15 สร้างและพัฒนาเครือข่าย ศิษย์เก่าที่เข้มแข็ง รวมทั้งการมี ส่วนร่วมในการพัฒนามหาวิทยาลัย ในทุก ๆ พันธกิจ</a:t>
            </a:r>
            <a:br>
              <a:rPr lang="th-TH" sz="2000" dirty="0">
                <a:latin typeface="TH SarabunPSK" panose="020B0500040200020003" pitchFamily="34" charset="-34"/>
                <a:cs typeface="TH SarabunPSK" panose="020B0500040200020003" pitchFamily="34" charset="-34"/>
              </a:rPr>
            </a:br>
            <a:br>
              <a:rPr lang="en-US" sz="2000" b="1" dirty="0">
                <a:latin typeface="TH SarabunPSK" panose="020B0500040200020003" pitchFamily="34" charset="-34"/>
                <a:cs typeface="TH SarabunPSK" panose="020B0500040200020003" pitchFamily="34" charset="-34"/>
              </a:rPr>
            </a:br>
            <a:r>
              <a:rPr lang="th-TH" sz="2000" b="1" dirty="0">
                <a:latin typeface="TH SarabunPSK" panose="020B0500040200020003" pitchFamily="34" charset="-34"/>
                <a:cs typeface="TH SarabunPSK" panose="020B0500040200020003" pitchFamily="34" charset="-34"/>
              </a:rPr>
              <a:t>แผนปฏิบัติการสำนักงานมหาวิทยาลัย</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1. ร้อยละของนักศึกษาที่ผ่านกระบวนการพัฒนาทักษะในศตวรรษที่ </a:t>
            </a:r>
            <a:r>
              <a:rPr lang="th-TH" sz="2000">
                <a:latin typeface="TH SarabunPSK" panose="020B0500040200020003" pitchFamily="34" charset="-34"/>
                <a:cs typeface="TH SarabunPSK" panose="020B0500040200020003" pitchFamily="34" charset="-34"/>
              </a:rPr>
              <a:t>21 (ค่าเป้าหมาย</a:t>
            </a:r>
            <a:r>
              <a:rPr lang="th-TH" sz="2000" dirty="0">
                <a:latin typeface="TH SarabunPSK" panose="020B0500040200020003" pitchFamily="34" charset="-34"/>
                <a:cs typeface="TH SarabunPSK" panose="020B0500040200020003" pitchFamily="34" charset="-34"/>
              </a:rPr>
              <a:t>ร้อย</a:t>
            </a:r>
            <a:r>
              <a:rPr lang="th-TH" sz="2000">
                <a:latin typeface="TH SarabunPSK" panose="020B0500040200020003" pitchFamily="34" charset="-34"/>
                <a:cs typeface="TH SarabunPSK" panose="020B0500040200020003" pitchFamily="34" charset="-34"/>
              </a:rPr>
              <a:t>ละ 80)</a:t>
            </a:r>
            <a:br>
              <a:rPr lang="th-TH" sz="2000" dirty="0">
                <a:latin typeface="TH SarabunPSK" panose="020B0500040200020003" pitchFamily="34" charset="-34"/>
                <a:cs typeface="TH SarabunPSK" panose="020B0500040200020003" pitchFamily="34" charset="-34"/>
              </a:rPr>
            </a:br>
            <a:br>
              <a:rPr lang="th-TH" sz="2000" dirty="0">
                <a:latin typeface="TH SarabunPSK" panose="020B0500040200020003" pitchFamily="34" charset="-34"/>
                <a:cs typeface="TH SarabunPSK" panose="020B0500040200020003" pitchFamily="34" charset="-34"/>
              </a:rPr>
            </a:br>
            <a:r>
              <a:rPr lang="th-TH" sz="2000" b="1" dirty="0">
                <a:latin typeface="TH SarabunPSK" panose="020B0500040200020003" pitchFamily="34" charset="-34"/>
                <a:cs typeface="TH SarabunPSK" panose="020B0500040200020003" pitchFamily="34" charset="-34"/>
              </a:rPr>
              <a:t>โครงการขับเคลื่อนตามแผนปฏิบัติการสำนักงานมหาวิทยาลัย </a:t>
            </a:r>
            <a:br>
              <a:rPr lang="th-TH" sz="2000" dirty="0">
                <a:latin typeface="TH SarabunPSK" panose="020B0500040200020003" pitchFamily="34" charset="-34"/>
                <a:cs typeface="TH SarabunPSK" panose="020B0500040200020003" pitchFamily="34" charset="-34"/>
              </a:rPr>
            </a:br>
            <a:r>
              <a:rPr lang="th-TH" sz="2000" dirty="0">
                <a:latin typeface="TH SarabunPSK" panose="020B0500040200020003" pitchFamily="34" charset="-34"/>
                <a:cs typeface="TH SarabunPSK" panose="020B0500040200020003" pitchFamily="34" charset="-34"/>
              </a:rPr>
              <a:t>1.โครงการพัฒนาอาคารอำนวย ยศสุขสู่สำนักงานสีเขียว (</a:t>
            </a:r>
            <a:r>
              <a:rPr lang="en-US" sz="2000" dirty="0">
                <a:latin typeface="TH SarabunPSK" panose="020B0500040200020003" pitchFamily="34" charset="-34"/>
                <a:cs typeface="TH SarabunPSK" panose="020B0500040200020003" pitchFamily="34" charset="-34"/>
              </a:rPr>
              <a:t>Green Office)</a:t>
            </a:r>
          </a:p>
        </p:txBody>
      </p:sp>
    </p:spTree>
    <p:extLst>
      <p:ext uri="{BB962C8B-B14F-4D97-AF65-F5344CB8AC3E}">
        <p14:creationId xmlns:p14="http://schemas.microsoft.com/office/powerpoint/2010/main" val="2305285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ตัวแทนเนื้อหา 6">
            <a:extLst>
              <a:ext uri="{FF2B5EF4-FFF2-40B4-BE49-F238E27FC236}">
                <a16:creationId xmlns:a16="http://schemas.microsoft.com/office/drawing/2014/main" id="{90F246FD-BECD-4561-8F2A-E507C6AB83B2}"/>
              </a:ext>
            </a:extLst>
          </p:cNvPr>
          <p:cNvPicPr>
            <a:picLocks noGrp="1" noChangeAspect="1"/>
          </p:cNvPicPr>
          <p:nvPr>
            <p:ph idx="1"/>
          </p:nvPr>
        </p:nvPicPr>
        <p:blipFill rotWithShape="1">
          <a:blip r:embed="rId2"/>
          <a:srcRect l="7954" t="19460" r="61322" b="12427"/>
          <a:stretch/>
        </p:blipFill>
        <p:spPr>
          <a:xfrm>
            <a:off x="1549100" y="462579"/>
            <a:ext cx="8025206" cy="5718735"/>
          </a:xfrm>
          <a:prstGeom prst="rect">
            <a:avLst/>
          </a:prstGeom>
        </p:spPr>
      </p:pic>
    </p:spTree>
    <p:extLst>
      <p:ext uri="{BB962C8B-B14F-4D97-AF65-F5344CB8AC3E}">
        <p14:creationId xmlns:p14="http://schemas.microsoft.com/office/powerpoint/2010/main" val="551911090"/>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cfe9b71-6fcf-4086-8b36-ccf75b7e64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1195CB9DB05784896E6AAEC35A458D4" ma:contentTypeVersion="10" ma:contentTypeDescription="Create a new document." ma:contentTypeScope="" ma:versionID="411fbd4cb9b264965d0fafca40319851">
  <xsd:schema xmlns:xsd="http://www.w3.org/2001/XMLSchema" xmlns:xs="http://www.w3.org/2001/XMLSchema" xmlns:p="http://schemas.microsoft.com/office/2006/metadata/properties" xmlns:ns3="3cfe9b71-6fcf-4086-8b36-ccf75b7e642e" targetNamespace="http://schemas.microsoft.com/office/2006/metadata/properties" ma:root="true" ma:fieldsID="8db705c4fdecd3d0355d9066bdb2b1e1" ns3:_="">
    <xsd:import namespace="3cfe9b71-6fcf-4086-8b36-ccf75b7e642e"/>
    <xsd:element name="properties">
      <xsd:complexType>
        <xsd:sequence>
          <xsd:element name="documentManagement">
            <xsd:complexType>
              <xsd:all>
                <xsd:element ref="ns3:_activity" minOccurs="0"/>
                <xsd:element ref="ns3:MediaServiceMetadata" minOccurs="0"/>
                <xsd:element ref="ns3:MediaServiceFastMetadata" minOccurs="0"/>
                <xsd:element ref="ns3:MediaServiceSearchPropertie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fe9b71-6fcf-4086-8b36-ccf75b7e642e"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ADAD3F-5FCE-4839-9E9E-5952780EBC5B}">
  <ds:schemaRefs>
    <ds:schemaRef ds:uri="http://purl.org/dc/dcmitype/"/>
    <ds:schemaRef ds:uri="http://purl.org/dc/terms/"/>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schemas.microsoft.com/office/infopath/2007/PartnerControls"/>
    <ds:schemaRef ds:uri="3cfe9b71-6fcf-4086-8b36-ccf75b7e642e"/>
    <ds:schemaRef ds:uri="http://www.w3.org/XML/1998/namespace"/>
  </ds:schemaRefs>
</ds:datastoreItem>
</file>

<file path=customXml/itemProps2.xml><?xml version="1.0" encoding="utf-8"?>
<ds:datastoreItem xmlns:ds="http://schemas.openxmlformats.org/officeDocument/2006/customXml" ds:itemID="{A86448C3-18BF-4290-A102-0F4122F76D58}">
  <ds:schemaRefs>
    <ds:schemaRef ds:uri="http://schemas.microsoft.com/sharepoint/v3/contenttype/forms"/>
  </ds:schemaRefs>
</ds:datastoreItem>
</file>

<file path=customXml/itemProps3.xml><?xml version="1.0" encoding="utf-8"?>
<ds:datastoreItem xmlns:ds="http://schemas.openxmlformats.org/officeDocument/2006/customXml" ds:itemID="{69B5E694-D58C-4B2E-868A-B1C16AFE71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fe9b71-6fcf-4086-8b36-ccf75b7e64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TotalTime>
  <Words>213</Words>
  <Application>Microsoft Office PowerPoint</Application>
  <PresentationFormat>แบบจอกว้าง</PresentationFormat>
  <Paragraphs>1</Paragraphs>
  <Slides>2</Slides>
  <Notes>0</Notes>
  <HiddenSlides>0</HiddenSlides>
  <MMClips>0</MMClips>
  <ScaleCrop>false</ScaleCrop>
  <HeadingPairs>
    <vt:vector size="6" baseType="variant">
      <vt:variant>
        <vt:lpstr>ฟอนต์ที่ถูกใช้</vt:lpstr>
      </vt:variant>
      <vt:variant>
        <vt:i4>6</vt:i4>
      </vt:variant>
      <vt:variant>
        <vt:lpstr>ธีม</vt:lpstr>
      </vt:variant>
      <vt:variant>
        <vt:i4>1</vt:i4>
      </vt:variant>
      <vt:variant>
        <vt:lpstr>ชื่อเรื่องสไลด์</vt:lpstr>
      </vt:variant>
      <vt:variant>
        <vt:i4>2</vt:i4>
      </vt:variant>
    </vt:vector>
  </HeadingPairs>
  <TitlesOfParts>
    <vt:vector size="9" baseType="lpstr">
      <vt:lpstr>Angsana New</vt:lpstr>
      <vt:lpstr>Arial</vt:lpstr>
      <vt:lpstr>Calibri</vt:lpstr>
      <vt:lpstr>Calibri Light</vt:lpstr>
      <vt:lpstr>Cordia New</vt:lpstr>
      <vt:lpstr>TH SarabunPSK</vt:lpstr>
      <vt:lpstr>ธีมของ Office</vt:lpstr>
      <vt:lpstr>แผนปฏิบัติการมหาวิทยาลัย  ประเด็นยุทธศาสตร์ที่ 2 การขับเคลื่อนผลการดำเนินงานตามพันธกิจหลัก (MOC) เป้าประสงค์ที่ 2.1 ผลิตบัณฑิต และพัฒนานักศึกษาที่มี สมรรถนะในระดับสากล 2.7 ร้อยละของนักศึกษาที่ผ่าน กระบวนการพัฒนาทักษะใน ศตวรรษที่ 21 (ค่าเป้าหมาย ร้อยละ 80) กลยุทธ์ 2.1.13 ทบทวนรูปแบบการจัด กิจกรรมนักศึกษา ที่มุ่งเน้น ทักษะวิชาการ และทักษะชีวิต อย่างแท้จริง สร้างบัณฑิตให้มี คุณลักษณะที่พึงประสงค์และ ส่งเสริมอัตลักษณ์ของบัณฑิต มหาวิทยาลัยแม่โจ้ด้วยกิจกรรมที่ ทันสมัย สอดคล้องกับ สถานการณ์ที่เปลี่ยนไป 2.1.14 ส่งเสริมกิจกรรม นักศึกษาเพื่อพัฒนาชุมชนและ สังคม ใกล้ชิดกับชุมชนและ เกษตรกร และการรักษา สิ่งแวดล้อม เพื่อสร้างจิต สาธารณะและจิตสำนึกที่ดีแก่ นักศึกษา และภาพลักษณ์ที่ดี ของมหาวิทยาลัย 2.1.15 สร้างและพัฒนาเครือข่าย ศิษย์เก่าที่เข้มแข็ง รวมทั้งการมี ส่วนร่วมในการพัฒนามหาวิทยาลัย ในทุก ๆ พันธกิจ  แผนปฏิบัติการสำนักงานมหาวิทยาลัย 1. ร้อยละของนักศึกษาที่ผ่านกระบวนการพัฒนาทักษะในศตวรรษที่ 21 (ค่าเป้าหมายร้อยละ 80)  โครงการขับเคลื่อนตามแผนปฏิบัติการสำนักงานมหาวิทยาลัย  1.โครงการพัฒนาอาคารอำนวย ยศสุขสู่สำนักงานสีเขียว (Green Office)</vt:lpstr>
      <vt:lpstr>งานนำเสนอ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แผนปฏิบัติการมหาวิทยาลัย  ประเด็นยุทธศาสตร์ที่ 2 การขับเคลื่อนผลการดำเนินงานตามพันธกิจหลัก (MOC) เป้าประสงค์ที่ 2.1 ผลิตบัณฑิต และพัฒนานักศึกษาที่มี สมรรถนะในระดับสากล 2.7 ร้อยละของนักศึกษาที่ผ่าน กระบวนการพัฒนาทักษะใน ศตวรรษที่ 21 (ค่าเป้าหมาย ร้อยละ 80) กลยุทธ์ 2.1.13 ทบทวนรูปแบบการจัด กิจกรรมนักศึกษา ที่มุ่งเน้น ทักษะวิชาการ และทักษะชีวิต อย่างแท้จริง สร้างบัณฑิตให้มี คุณลักษณะที่พึงประสงค์และ ส่งเสริมอัตลักษณ์ของบัณฑิต มหาวิทยาลัยแม่โจ้ด้วยกิจกรรมที่ ทันสมัย สอดคล้องกับ สถานการณ์ที่เปลี่ยนไป 2.1.14 ส่งเสริมกิจกรรม นักศึกษาเพื่อพัฒนาชุมชนและ สังคม ใกล้ชิดกับชุมชนและ เกษตรกร และการรักษา สิ่งแวดล้อม เพื่อสร้างจิต สาธารณะและจิตสำนึกที่ดีแก่ นักศึกษา และภาพลักษณ์ที่ดี ของมหาวิทยาลัย 2.1.15 สร้างและพัฒนาเครือข่าย ศิษย์เก่าที่เข้มแข็ง รวมทั้งการมี ส่วนร่วมในการพัฒนามหาวิทยาลัย ในทุก ๆ พันธกิจ  แผนปฏิบัติการสำนักงานมหาวิทยาลัย 1. ร้อยละของนักศึกษาที่ผ่านกระบวนการพัฒนาทักษะในศตวรรษที่ 21 เป้าหมายร้อยละ 80  โครงการขับเคลื่อนตามแผนปฏิบัติการสำนักงานมหาวิทยาลัย  1.โครงการพัฒนาอาคารอำนวย ยศสุขสู่สำนักงานสีเขียว (Green Office)</dc:title>
  <dc:creator>Prapaphan Theamtavin</dc:creator>
  <cp:lastModifiedBy>Prapaphan Theamtavin</cp:lastModifiedBy>
  <cp:revision>1</cp:revision>
  <dcterms:created xsi:type="dcterms:W3CDTF">2023-05-30T03:48:51Z</dcterms:created>
  <dcterms:modified xsi:type="dcterms:W3CDTF">2023-05-30T07:24:24Z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0x01010001195CB9DB05784896E6AAEC35A458D4</vt:lpwstr>
  </property>
</Properties>
</file>