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49" r:id="rId3"/>
    <p:sldId id="334" r:id="rId4"/>
    <p:sldId id="335" r:id="rId5"/>
    <p:sldId id="348" r:id="rId6"/>
    <p:sldId id="350" r:id="rId7"/>
    <p:sldId id="340" r:id="rId8"/>
    <p:sldId id="331" r:id="rId9"/>
    <p:sldId id="341" r:id="rId10"/>
    <p:sldId id="351" r:id="rId11"/>
    <p:sldId id="352" r:id="rId12"/>
    <p:sldId id="353" r:id="rId13"/>
  </p:sldIdLst>
  <p:sldSz cx="9144000" cy="6858000" type="screen4x3"/>
  <p:notesSz cx="7099300" cy="10234613"/>
  <p:defaultTextStyle>
    <a:defPPr>
      <a:defRPr lang="th-TH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" panose="020B0604020202020204" pitchFamily="34" charset="0"/>
        <a:ea typeface="Angsana New" panose="02020603050405020304" pitchFamily="18" charset="-34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28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333FF"/>
    <a:srgbClr val="0000FF"/>
    <a:srgbClr val="66FFCC"/>
    <a:srgbClr val="7E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238"/>
    <p:restoredTop sz="94709"/>
  </p:normalViewPr>
  <p:slideViewPr>
    <p:cSldViewPr showGuides="1">
      <p:cViewPr varScale="1">
        <p:scale>
          <a:sx n="107" d="100"/>
          <a:sy n="107" d="100"/>
        </p:scale>
        <p:origin x="1332" y="114"/>
      </p:cViewPr>
      <p:guideLst>
        <p:guide orient="horz" pos="2142"/>
        <p:guide pos="2826"/>
      </p:guideLst>
    </p:cSldViewPr>
  </p:slideViewPr>
  <p:outlineViewPr>
    <p:cViewPr>
      <p:scale>
        <a:sx n="33" d="100"/>
        <a:sy n="33" d="100"/>
      </p:scale>
      <p:origin x="0" y="72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hangingPunct="1">
              <a:defRPr sz="13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hangingPunct="1">
              <a:defRPr sz="13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D4018E-74E5-4B98-9047-9CBBF2D8DFFD}" type="datetimeFigureOut">
              <a:rPr kumimoji="0" lang="th-TH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t>30/05/66</a:t>
            </a:fld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hangingPunct="1">
              <a:defRPr sz="13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th-TH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/>
          <a:lstStyle>
            <a:lvl1pPr algn="r" eaLnBrk="1" hangingPunct="1">
              <a:defRPr sz="13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93EF88-9E6B-4E0B-B823-B0C66202CBB5}" type="slidenum">
              <a:rPr kumimoji="0" lang="th-TH" altLang="en-US" sz="13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t>‹#›</a:t>
            </a:fld>
            <a:endParaRPr kumimoji="0" lang="th-TH" altLang="en-US" sz="13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9EE4715-21BE-4E00-BEA0-190362E43BB4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คลิกเพื่อแก้ไขลักษณะของข้อความต้นแบบ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ระดับที่สอง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ระดับที่สาม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ระดับที่สี่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F3752C-C5F9-4676-9973-CAA119C8AAB7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ngsana New" panose="02020603050405020304" pitchFamily="18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ngsana New" panose="02020603050405020304" pitchFamily="18" charset="-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mjuppt_4A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ชื่อเรื่อง 1"/>
          <p:cNvSpPr>
            <a:spLocks noGrp="1"/>
          </p:cNvSpPr>
          <p:nvPr>
            <p:ph type="ctrTitle" hasCustomPrompt="1"/>
          </p:nvPr>
        </p:nvSpPr>
        <p:spPr>
          <a:xfrm>
            <a:off x="2043122" y="4373575"/>
            <a:ext cx="6672282" cy="727071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 hasCustomPrompt="1"/>
          </p:nvPr>
        </p:nvSpPr>
        <p:spPr>
          <a:xfrm>
            <a:off x="3300426" y="5172084"/>
            <a:ext cx="5414978" cy="61437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mjuppt_4Abg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สี่เหลี่ยมผืนผ้า 8"/>
          <p:cNvSpPr/>
          <p:nvPr/>
        </p:nvSpPr>
        <p:spPr>
          <a:xfrm>
            <a:off x="-32" y="6383358"/>
            <a:ext cx="9144000" cy="142876"/>
          </a:xfrm>
          <a:prstGeom prst="rect">
            <a:avLst/>
          </a:prstGeom>
          <a:solidFill>
            <a:srgbClr val="7EC23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57224" y="428612"/>
            <a:ext cx="7829576" cy="114300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 hasCustomPrompt="1"/>
          </p:nvPr>
        </p:nvSpPr>
        <p:spPr>
          <a:xfrm>
            <a:off x="857224" y="1600200"/>
            <a:ext cx="7829576" cy="4757758"/>
          </a:xfrm>
        </p:spPr>
        <p:txBody>
          <a:bodyPr/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th-TH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th-TH" altLang="en-US" dirty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th-TH" altLang="en-US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altLang="en-US" dirty="0"/>
              <a:t>ระดับที่สอง</a:t>
            </a:r>
          </a:p>
          <a:p>
            <a:pPr lvl="2"/>
            <a:r>
              <a:rPr lang="th-TH" altLang="en-US" dirty="0"/>
              <a:t>ระดับที่สาม</a:t>
            </a:r>
          </a:p>
          <a:p>
            <a:pPr lvl="3"/>
            <a:r>
              <a:rPr lang="th-TH" altLang="en-US" dirty="0"/>
              <a:t>ระดับที่สี่</a:t>
            </a:r>
          </a:p>
          <a:p>
            <a:pPr lvl="4"/>
            <a:r>
              <a:rPr lang="th-TH" altLang="en-US" dirty="0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5327C5D-1809-4279-8265-E5FB858003DB}" type="datetimeFigureOut">
              <a:rPr kumimoji="0" lang="th-TH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30/05/66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47C23C-42F4-48CB-A23C-2830A7EF56D2}" type="slidenum">
              <a:rPr kumimoji="0" lang="th-TH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rdia New" panose="020B0304020202020204" pitchFamily="34" charset="-34"/>
              </a:rPr>
              <a:t>‹#›</a:t>
            </a:fld>
            <a:endParaRPr kumimoji="0" lang="th-TH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ordia New" panose="020B0304020202020204" pitchFamily="34" charset="-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ngsana New" panose="02020603050405020304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043608" y="2924944"/>
            <a:ext cx="8244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รายงานผลการดำเนินงาน</a:t>
            </a:r>
          </a:p>
          <a:p>
            <a:pPr algn="ctr"/>
            <a:r>
              <a:rPr lang="th-TH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งานการกีฬา กองพัฒนานักศึกษา</a:t>
            </a:r>
          </a:p>
          <a:p>
            <a:pPr algn="ctr"/>
            <a:r>
              <a:rPr lang="th-TH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วันที่ 1 ตุลาคม 2564 ถึงวันที่ 30 กันยายน 2565</a:t>
            </a:r>
          </a:p>
        </p:txBody>
      </p:sp>
    </p:spTree>
  </p:cSld>
  <p:clrMapOvr>
    <a:masterClrMapping/>
  </p:clrMapOvr>
  <p:transition>
    <p:wheel spokes="3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4F82797-775F-68C5-4D5C-8074955A429F}"/>
              </a:ext>
            </a:extLst>
          </p:cNvPr>
          <p:cNvSpPr txBox="1"/>
          <p:nvPr/>
        </p:nvSpPr>
        <p:spPr>
          <a:xfrm>
            <a:off x="827584" y="99789"/>
            <a:ext cx="77048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23 - 24 กรกฎาคม 2565</a:t>
            </a:r>
          </a:p>
          <a:p>
            <a:pPr algn="ctr"/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ชมรม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ว่ายน้ำ กกท.ภาค5 จังหวัดเชียงใหม่ </a:t>
            </a:r>
          </a:p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ได้จัดการแข่งขันว่ายน้ำ กกท.5 ต้านยาเสพติด ครั้งที่ 5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61075B5-6CE6-8DF4-EDEF-8E419A48E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68" y="1680347"/>
            <a:ext cx="3059832" cy="2039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C979A58-E234-D3BC-A90A-0720F3ACA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05064"/>
            <a:ext cx="3059832" cy="2039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14E9DDA-1777-6395-C632-B563B2218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65" y="1609900"/>
            <a:ext cx="3059832" cy="2039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4AB01D51-55BC-082C-7E0A-749731C6A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59" y="3872218"/>
            <a:ext cx="3748445" cy="2498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206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4E40526-31A3-6867-4C1C-FF738323BE74}"/>
              </a:ext>
            </a:extLst>
          </p:cNvPr>
          <p:cNvSpPr txBox="1"/>
          <p:nvPr/>
        </p:nvSpPr>
        <p:spPr>
          <a:xfrm>
            <a:off x="1043608" y="332656"/>
            <a:ext cx="7632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7 </a:t>
            </a:r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– 28 กันยายน 25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65 เวลา 15.00 - 16.00 น. </a:t>
            </a:r>
          </a:p>
          <a:p>
            <a:pPr algn="ctr"/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สอนว่ายน้ำให้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นักศึกษาที่มีความสนใจเรียนว่ายน้ำขั้นพื้นฐาน</a:t>
            </a:r>
          </a:p>
          <a:p>
            <a:pPr algn="ctr"/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ทำการฝึกสอนโดย ดร.ชาญวิทยายุทธ์  อินทร์แก้ว (หัวหน้างานการกีฬา)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8297C51-D546-E0AD-CB7E-D31B1E762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58" y="1844824"/>
            <a:ext cx="2614746" cy="196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D14978A-C6E1-E2E4-9998-1C497939C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851781"/>
            <a:ext cx="2614746" cy="1961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EDB0515-2C27-3A01-8EC3-AA8B336C4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924634"/>
            <a:ext cx="1901102" cy="253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DB9B7F42-3034-22F6-E5CE-14DA7BB6A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4"/>
            <a:ext cx="2541192" cy="1961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87AC5B1E-A992-6BE0-C421-F4D4D6880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924634"/>
            <a:ext cx="1901102" cy="253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48B679DC-0BE3-056D-C61D-8F89F3315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16212"/>
            <a:ext cx="1901102" cy="2534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27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020C851-3933-039C-A84C-B3AE42A30A28}"/>
              </a:ext>
            </a:extLst>
          </p:cNvPr>
          <p:cNvSpPr txBox="1"/>
          <p:nvPr/>
        </p:nvSpPr>
        <p:spPr>
          <a:xfrm>
            <a:off x="899592" y="531837"/>
            <a:ext cx="8208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บริษัท​ </a:t>
            </a:r>
            <a:r>
              <a:rPr lang="th-TH" b="1" i="0" dirty="0" err="1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ไบค์โ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ซน​ จำกัด ได้จัดการแข่งขันไตรกีฬา จำนวน 4 ครั้ง</a:t>
            </a:r>
          </a:p>
          <a:p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1 วันอาทิตย์ที่ 13 มีนาคม 2565 /</a:t>
            </a:r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2 วันอาทิตย์ที่  8 พฤษภาคม 2565</a:t>
            </a:r>
          </a:p>
          <a:p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 วันอาทิตย์ที่ 17 กรกฎาคม 2565/ ครั้งที่ 4 วันอาทิตย์ที่ 11 กันยายน 2565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52BB38F-7A57-CF05-E960-4AE9E779D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16" y="2420888"/>
            <a:ext cx="2680364" cy="1786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92C6FB4-4859-AA62-E33F-5098F80BC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77" y="2420888"/>
            <a:ext cx="2457103" cy="1637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896AE58-C129-8451-9CB7-9F66CED152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35356"/>
            <a:ext cx="2457104" cy="1637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5CE7D0E-7A9C-C4FB-29FB-A0B501C846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77" y="4329736"/>
            <a:ext cx="2457103" cy="1637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B78E536-059D-6F5D-A1DF-70241F93DC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25" y="3645024"/>
            <a:ext cx="2457104" cy="1637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BF0F5CA-6BBF-AF84-B3DF-37CD54C14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45224"/>
            <a:ext cx="1512546" cy="1008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067ABC9-4FD2-91EB-5A90-AE6C2F6723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431351"/>
            <a:ext cx="2601579" cy="1733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22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ชื่อเรื่อง 1"/>
          <p:cNvSpPr>
            <a:spLocks noGrp="1"/>
          </p:cNvSpPr>
          <p:nvPr>
            <p:ph type="title"/>
          </p:nvPr>
        </p:nvSpPr>
        <p:spPr>
          <a:xfrm>
            <a:off x="971233" y="476250"/>
            <a:ext cx="7829550" cy="1143000"/>
          </a:xfrm>
        </p:spPr>
        <p:txBody>
          <a:bodyPr vert="horz" wrap="square" lIns="91440" tIns="45720" rIns="91440" bIns="45720" anchor="ctr" anchorCtr="0"/>
          <a:lstStyle/>
          <a:p>
            <a:pPr>
              <a:buNone/>
            </a:pP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งานการกีฬา</a:t>
            </a:r>
          </a:p>
        </p:txBody>
      </p:sp>
      <p:sp>
        <p:nvSpPr>
          <p:cNvPr id="7171" name="ตัวแทนเนื้อหา 2"/>
          <p:cNvSpPr>
            <a:spLocks noGrp="1"/>
          </p:cNvSpPr>
          <p:nvPr>
            <p:ph idx="1"/>
          </p:nvPr>
        </p:nvSpPr>
        <p:spPr>
          <a:xfrm>
            <a:off x="1116330" y="1773555"/>
            <a:ext cx="7574280" cy="3914775"/>
          </a:xfrm>
        </p:spPr>
        <p:txBody>
          <a:bodyPr vert="horz" wrap="square" lIns="91440" tIns="45720" rIns="91440" bIns="45720" anchor="t" anchorCtr="0"/>
          <a:lstStyle/>
          <a:p>
            <a:pPr marL="0" indent="0" algn="thaiDist">
              <a:buNone/>
            </a:pPr>
            <a:r>
              <a:rPr lang="th-TH" alt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</a:t>
            </a:r>
            <a:r>
              <a:rPr lang="en-US" altLang="x-non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งานการกีฬา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เป็นส่วนงานหนึ่งที่รับนโยบายของมหาวิทยาลัยในการพัฒนาทรัพยากรมนุษย์ให้มีประสิทธิภาพ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นับเป็นความสำคัญยิ่งสำหรับการพัฒนาคุณภาพชีวิตของนักศึกษาทุกคนให้มีความพร้อม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altLang="x-non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ในการศึกษา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</a:t>
            </a:r>
            <a:r>
              <a:rPr lang="en-US" altLang="x-non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มหาวิทยาลัยแม่โจ้ในฐานะที่เป็นสถาบันอุดมศึกษา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altLang="x-non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ที่เป็นแหล่งปลูกฝั่งความรู้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x-non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ทั้งเชิงวิชาการ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และ</a:t>
            </a:r>
            <a:r>
              <a:rPr lang="en-US" altLang="x-none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การใช้ชีวิตประจำวันให้แก่นักศึกษา</a:t>
            </a:r>
            <a:r>
              <a:rPr lang="th-TH" altLang="x-none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มีสถานที่ที่ให้บริการแก่นักศึกษา บุคลากร หน่วยงานภายในและภายนอก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/>
              <a:t>  </a:t>
            </a:r>
          </a:p>
        </p:txBody>
      </p:sp>
      <p:pic>
        <p:nvPicPr>
          <p:cNvPr id="2" name="Content Placeholder 1" descr="S__840507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5105" y="2345372"/>
            <a:ext cx="2736750" cy="2051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Content Placeholder 3" descr="S__840505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75856" y="3028152"/>
            <a:ext cx="2891790" cy="2167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 Box 8"/>
          <p:cNvSpPr txBox="1"/>
          <p:nvPr/>
        </p:nvSpPr>
        <p:spPr>
          <a:xfrm>
            <a:off x="2875061" y="369986"/>
            <a:ext cx="3393878" cy="6463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th-TH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ศูนย์กีฬาเฉลิมพระเกียรติ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27224" y="1261745"/>
            <a:ext cx="7489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กรกฎาคม 2565 </a:t>
            </a:r>
          </a:p>
          <a:p>
            <a:pPr algn="ctr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จัดกิจกรรมเครือข่ายนักเรียน 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D.A.R.E </a:t>
            </a:r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ของสถานีตำรวจภูธรจังหวัดเชียงใหม่</a:t>
            </a:r>
          </a:p>
        </p:txBody>
      </p:sp>
      <p:pic>
        <p:nvPicPr>
          <p:cNvPr id="5" name="Content Placeholder 1" descr="S__8405069">
            <a:extLst>
              <a:ext uri="{FF2B5EF4-FFF2-40B4-BE49-F238E27FC236}">
                <a16:creationId xmlns:a16="http://schemas.microsoft.com/office/drawing/2014/main" id="{A7C2D0E8-A8CA-11D6-F575-C1EE6B81A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634" y="2345373"/>
            <a:ext cx="2651876" cy="1947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4" descr="S__29524006">
            <a:extLst>
              <a:ext uri="{FF2B5EF4-FFF2-40B4-BE49-F238E27FC236}">
                <a16:creationId xmlns:a16="http://schemas.microsoft.com/office/drawing/2014/main" id="{AF98F1AB-B31A-94F2-CA78-D6BA03B30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03" y="4570415"/>
            <a:ext cx="2736749" cy="2051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3" descr="S__29523999">
            <a:extLst>
              <a:ext uri="{FF2B5EF4-FFF2-40B4-BE49-F238E27FC236}">
                <a16:creationId xmlns:a16="http://schemas.microsoft.com/office/drawing/2014/main" id="{C1070D11-D674-FA87-F0CF-B4512DE4C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646" y="4437112"/>
            <a:ext cx="2570833" cy="2257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7224" y="44624"/>
            <a:ext cx="7829576" cy="1992276"/>
          </a:xfrm>
        </p:spPr>
        <p:txBody>
          <a:bodyPr/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27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ประชุมเครือข่ายมหาวิทยาลัยยั่งยืนแห่งประเทศไทย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(SUN Thailand)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</a:t>
            </a:r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4/2565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" name="Content Placeholder 101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972919"/>
            <a:ext cx="3888432" cy="2828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Content Placeholder 102">
            <a:extLst>
              <a:ext uri="{FF2B5EF4-FFF2-40B4-BE49-F238E27FC236}">
                <a16:creationId xmlns:a16="http://schemas.microsoft.com/office/drawing/2014/main" id="{5CF29B2B-ABC7-FF22-73D3-202DF510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501008"/>
            <a:ext cx="3770767" cy="282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899592" y="404495"/>
            <a:ext cx="7550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การให้บริการสถานที่ออกกำลังกาย สำหรับนักศึกษา นักกีฬา บุคลากร</a:t>
            </a:r>
          </a:p>
          <a:p>
            <a:pPr algn="ctr"/>
            <a:r>
              <a:rPr lang="th-TH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charset="0"/>
                <a:cs typeface="TH SarabunPSK" panose="020B0500040200020003" charset="0"/>
              </a:rPr>
              <a:t>ในออกกำลังกายสร้างเสริมสมรรถภาพ และการแข่งขันกีฬาฯ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1607481"/>
            <a:ext cx="2737517" cy="2053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166195" y="1607480"/>
            <a:ext cx="2716725" cy="2037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A13CF9C-C49C-339D-DA07-50A7386909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97" y="3844100"/>
            <a:ext cx="2725721" cy="181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01B1A6B-796D-24EB-4E55-799124E5B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85" y="1612587"/>
            <a:ext cx="2744088" cy="2032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5441BF4-0994-7726-8FC4-6A2285C27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844100"/>
            <a:ext cx="2725722" cy="181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66EAB64-6959-C95E-EB57-F291D0C1B5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50" y="3844100"/>
            <a:ext cx="2725722" cy="181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FF70456-B774-3B9D-A7E4-000A85F98F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07" y="4511156"/>
            <a:ext cx="3172442" cy="2114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4DD0F2D-485A-5BEA-FECA-BB95961C1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882" y="291689"/>
            <a:ext cx="3135404" cy="2090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Content Placeholder 4" descr="รูป_๒๐๐๓๐๙_0249">
            <a:extLst>
              <a:ext uri="{FF2B5EF4-FFF2-40B4-BE49-F238E27FC236}">
                <a16:creationId xmlns:a16="http://schemas.microsoft.com/office/drawing/2014/main" id="{A5BBD91B-D030-A22B-011E-3AC400EEF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28" y="4511156"/>
            <a:ext cx="2787025" cy="2090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CD5C9812-CA70-F18C-93EC-8E67296EE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" y="291689"/>
            <a:ext cx="3135404" cy="2090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C38F5E1-3677-03A5-98DD-32D411A08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555" y="404664"/>
            <a:ext cx="2126317" cy="1418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506E8FA-4370-43DA-23BF-8B7F5AFC9F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478" y="2183212"/>
            <a:ext cx="3822473" cy="2548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F970D96-5CEF-9480-364D-3878BE9A01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9" y="2683678"/>
            <a:ext cx="2123728" cy="1415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2F9AAC3F-DC19-CB75-6DE7-9B4446C0A2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96" y="4968509"/>
            <a:ext cx="2227240" cy="1484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D5CCCC9-73C9-1BA4-6BE3-0E86BA683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64" y="2683678"/>
            <a:ext cx="2052227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0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1B01513-FD68-6002-2C31-0BBF5EA6E520}"/>
              </a:ext>
            </a:extLst>
          </p:cNvPr>
          <p:cNvSpPr txBox="1"/>
          <p:nvPr/>
        </p:nvSpPr>
        <p:spPr>
          <a:xfrm>
            <a:off x="683568" y="188640"/>
            <a:ext cx="8352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4 - 6 พฤศจิกายน 2564</a:t>
            </a:r>
          </a:p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สมาคมกีฬาว่ายน้ำแห่งประเทศไทย จัดการทดสอบเวลานักกีฬาว่ายน้ำภาคเหนือ</a:t>
            </a:r>
          </a:p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โดยมี พล.อ.ศิริชัย </a:t>
            </a:r>
            <a:r>
              <a:rPr lang="th-TH" b="1" i="0" dirty="0" err="1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ดิษฐ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กุล </a:t>
            </a:r>
            <a:r>
              <a:rPr lang="th-TH" b="1" i="0" dirty="0" err="1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อุป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นายกสมาคมกีฬาว่ายน้ำแห่งประเทศไทย </a:t>
            </a:r>
          </a:p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ได้เดินทางเข้ามาเยี่ยมชมการจัดการทดสอบเวลานักกีฬาว่ายน้ำ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959A0FA-04C9-4E72-DE65-9CDCB6D9B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0848"/>
            <a:ext cx="2421176" cy="1815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F1928A1-F568-0727-BC4A-DB7BE836C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60848"/>
            <a:ext cx="2421176" cy="1815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467982A-C600-D726-3429-778DAEE0DA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2421176" cy="1815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64ABC82-A324-996B-B117-2454B6810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33056"/>
            <a:ext cx="1923678" cy="256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401EB493-A9C8-E94D-1425-34B9BD81B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974605"/>
            <a:ext cx="1892516" cy="2523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C855276A-C53B-ED0C-CD56-7C4CF0BCDB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67255"/>
            <a:ext cx="1892516" cy="2523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85D55D9B-2A53-3122-3C42-8B06D6D328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293096"/>
            <a:ext cx="2112235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D4036BC-A3EC-BFA2-CB6E-29BEDACE90DD}"/>
              </a:ext>
            </a:extLst>
          </p:cNvPr>
          <p:cNvSpPr txBox="1"/>
          <p:nvPr/>
        </p:nvSpPr>
        <p:spPr>
          <a:xfrm>
            <a:off x="827584" y="260648"/>
            <a:ext cx="820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กุมภาพันธ์ 2565 </a:t>
            </a:r>
          </a:p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จัดการแข่งขันว่ายน้ำแม่โจ้แชมป์เปี้ยนชิพชิงถ้วยนายกสมาคมกีฬาจังหวัดเชียงใหม่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07B89D8-EF75-644F-9222-1EFBCEA6C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41" y="1368152"/>
            <a:ext cx="3662300" cy="2060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B1A4525-D5D7-CAC4-CA4C-FC43BD2B0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487" y="1371610"/>
            <a:ext cx="3451326" cy="25238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EE4718C-F554-D99A-049E-1460C8C0E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396" y="3982553"/>
            <a:ext cx="3364417" cy="2523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35AFFD5-D7BF-8D82-7BAD-39E368F3F1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41" y="3582397"/>
            <a:ext cx="2321966" cy="3095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F3694D4-C4F8-E232-75E4-B08154826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08" y="3157028"/>
            <a:ext cx="3035830" cy="227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F36EDA6-FD1C-E340-D260-7907B8BC83A4}"/>
              </a:ext>
            </a:extLst>
          </p:cNvPr>
          <p:cNvSpPr txBox="1"/>
          <p:nvPr/>
        </p:nvSpPr>
        <p:spPr>
          <a:xfrm>
            <a:off x="899592" y="188640"/>
            <a:ext cx="77768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20 - 22 พฤษภาคม 2565 </a:t>
            </a:r>
          </a:p>
          <a:p>
            <a:pPr algn="ctr"/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ฝ่ายกีฬาว่ายน้ำภาคเหนือ จัด</a:t>
            </a:r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“ค่ายพี่สอนน้อง” ภาค 5</a:t>
            </a:r>
          </a:p>
          <a:p>
            <a:pPr algn="ctr"/>
            <a:r>
              <a:rPr lang="th-TH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ได้รับเกียรติจาก เงือกจอย เจนจิรา ศรีสะอาด นักกีฬาว่ายน้ำทีมชาติไทย</a:t>
            </a:r>
          </a:p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ที่ได้เหรียญจากการแข่งขันซีเกมส์ ครั้งที่ 31 (ครั้งล่าสุด) </a:t>
            </a:r>
          </a:p>
          <a:p>
            <a:pPr algn="ctr"/>
            <a:r>
              <a:rPr lang="th-TH" b="1" i="0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เงือกเอมมี่ เอมมิกา หิมะทองคำ ทีมชาติไทย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781A1D8-3719-D391-1E99-B4F16C474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04940"/>
            <a:ext cx="2160240" cy="1620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D178925-7F09-A485-7CC7-97A6BF93A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417407"/>
            <a:ext cx="2160240" cy="1620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D7C4CD0-96C8-FD56-8DEA-AA24746B8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2399405"/>
            <a:ext cx="2699792" cy="1620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D532EB3-D34E-3E59-878C-4DE13A8934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13393"/>
            <a:ext cx="2781582" cy="208618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CDE1C2B-CA84-60B4-363F-8F6BD8FFD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213393"/>
            <a:ext cx="2750201" cy="2062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7FDC8A4-989E-9CF1-E73D-86C38D9E56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13393"/>
            <a:ext cx="2506537" cy="2062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421</Words>
  <Application>Microsoft Office PowerPoint</Application>
  <PresentationFormat>นำเสนอทางหน้าจอ (4:3)</PresentationFormat>
  <Paragraphs>32</Paragraphs>
  <Slides>12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12</vt:i4>
      </vt:variant>
    </vt:vector>
  </HeadingPairs>
  <TitlesOfParts>
    <vt:vector size="16" baseType="lpstr">
      <vt:lpstr>Arial</vt:lpstr>
      <vt:lpstr>Calibri</vt:lpstr>
      <vt:lpstr>TH SarabunPSK</vt:lpstr>
      <vt:lpstr>ชุดรูปแบบของ Office</vt:lpstr>
      <vt:lpstr>งานนำเสนอ PowerPoint</vt:lpstr>
      <vt:lpstr>งานการกีฬา</vt:lpstr>
      <vt:lpstr>  </vt:lpstr>
      <vt:lpstr>วันที่ 27 - 28 ตุลาคม  2565 การประชุมเครือข่ายมหาวิทยาลัยยั่งยืนแห่งประเทศไทย  (SUN Thailand) ครั้งที่ 4/2565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SHOGUN</dc:creator>
  <cp:lastModifiedBy>SHOGUN</cp:lastModifiedBy>
  <cp:revision>45</cp:revision>
  <cp:lastPrinted>2023-05-30T02:48:22Z</cp:lastPrinted>
  <dcterms:created xsi:type="dcterms:W3CDTF">2010-02-05T02:07:00Z</dcterms:created>
  <dcterms:modified xsi:type="dcterms:W3CDTF">2023-05-30T02:53:57Z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CB031CDD899D4DC9B6E9274AEC250BDF</vt:lpwstr>
  </property>
  <property fmtid="{D5CDD505-2E9C-101B-9397-08002B2CF9AE}" pid="3" name="KSOProductBuildVer">
    <vt:lpwstr>1033-11.2.0.11537</vt:lpwstr>
  </property>
</Properties>
</file>