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840" r:id="rId4"/>
  </p:sldMasterIdLst>
  <p:notesMasterIdLst>
    <p:notesMasterId r:id="rId10"/>
  </p:notesMasterIdLst>
  <p:handoutMasterIdLst>
    <p:handoutMasterId r:id="rId11"/>
  </p:handoutMasterIdLst>
  <p:sldIdLst>
    <p:sldId id="256" r:id="rId5"/>
    <p:sldId id="268" r:id="rId6"/>
    <p:sldId id="257" r:id="rId7"/>
    <p:sldId id="264" r:id="rId8"/>
    <p:sldId id="269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A259BEA-82BC-4476-91F2-380E77DBADB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9DE9C3-2AB8-44E5-BCFE-5DD42DFC56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D7858F-6309-4F09-BEA0-6CBF97E55806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1B971B-9BC3-41DB-91DC-F03F5C808D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A0720E-F4E2-435B-A885-9194BA3026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F8AE00-5498-4F06-8655-F21703489B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420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F53C5D-CD12-6D4C-A980-0612968271E2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F167F0-0840-1348-BFE4-C6298BBC06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904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2000"/>
                  <a:hueMod val="108000"/>
                  <a:satMod val="164000"/>
                  <a:lumMod val="69000"/>
                </a:schemeClr>
                <a:schemeClr val="dk2">
                  <a:tint val="96000"/>
                  <a:hueMod val="90000"/>
                  <a:satMod val="130000"/>
                  <a:lumMod val="134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10"/>
          <p:cNvSpPr/>
          <p:nvPr/>
        </p:nvSpPr>
        <p:spPr>
          <a:xfrm>
            <a:off x="322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Oval 11"/>
          <p:cNvSpPr/>
          <p:nvPr/>
        </p:nvSpPr>
        <p:spPr>
          <a:xfrm>
            <a:off x="175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Oval 12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Oval 13"/>
          <p:cNvSpPr/>
          <p:nvPr/>
        </p:nvSpPr>
        <p:spPr>
          <a:xfrm>
            <a:off x="7999412" y="-2373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noProof="0" dirty="0"/>
          </a:p>
        </p:txBody>
      </p:sp>
      <p:sp>
        <p:nvSpPr>
          <p:cNvPr id="15" name="Oval 14"/>
          <p:cNvSpPr/>
          <p:nvPr/>
        </p:nvSpPr>
        <p:spPr>
          <a:xfrm>
            <a:off x="8609012" y="5874054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Freeform 5"/>
          <p:cNvSpPr>
            <a:spLocks noEditPoints="1"/>
          </p:cNvSpPr>
          <p:nvPr/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75D0B1B9-C7DF-F64A-B488-12B3D5090923}" type="datetime1">
              <a:rPr lang="en-US" noProof="0" smtClean="0"/>
              <a:t>5/30/2023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72730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2300" b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215A5A73-8E13-4E38-8362-0A09BA944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58861" y="478881"/>
            <a:ext cx="5582675" cy="5908526"/>
          </a:xfrm>
          <a:custGeom>
            <a:avLst/>
            <a:gdLst>
              <a:gd name="connsiteX0" fmla="*/ 10816 w 5582675"/>
              <a:gd name="connsiteY0" fmla="*/ 0 h 5908526"/>
              <a:gd name="connsiteX1" fmla="*/ 5582675 w 5582675"/>
              <a:gd name="connsiteY1" fmla="*/ 0 h 5908526"/>
              <a:gd name="connsiteX2" fmla="*/ 5582675 w 5582675"/>
              <a:gd name="connsiteY2" fmla="*/ 5908526 h 5908526"/>
              <a:gd name="connsiteX3" fmla="*/ 0 w 5582675"/>
              <a:gd name="connsiteY3" fmla="*/ 5908526 h 5908526"/>
              <a:gd name="connsiteX4" fmla="*/ 30693 w 5582675"/>
              <a:gd name="connsiteY4" fmla="*/ 5722836 h 5908526"/>
              <a:gd name="connsiteX5" fmla="*/ 223682 w 5582675"/>
              <a:gd name="connsiteY5" fmla="*/ 2921544 h 5908526"/>
              <a:gd name="connsiteX6" fmla="*/ 30693 w 5582675"/>
              <a:gd name="connsiteY6" fmla="*/ 120253 h 590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82675" h="5908526">
                <a:moveTo>
                  <a:pt x="10816" y="0"/>
                </a:moveTo>
                <a:lnTo>
                  <a:pt x="5582675" y="0"/>
                </a:lnTo>
                <a:lnTo>
                  <a:pt x="5582675" y="5908526"/>
                </a:lnTo>
                <a:lnTo>
                  <a:pt x="0" y="5908526"/>
                </a:lnTo>
                <a:lnTo>
                  <a:pt x="30693" y="5722836"/>
                </a:lnTo>
                <a:cubicBezTo>
                  <a:pt x="153771" y="4890115"/>
                  <a:pt x="223682" y="3935837"/>
                  <a:pt x="223682" y="2921544"/>
                </a:cubicBezTo>
                <a:cubicBezTo>
                  <a:pt x="223682" y="1907252"/>
                  <a:pt x="153771" y="952973"/>
                  <a:pt x="30693" y="120253"/>
                </a:cubicBezTo>
                <a:close/>
              </a:path>
            </a:pathLst>
          </a:custGeom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A5200-74F0-9445-8847-A53AA9C11C7B}" type="datetime1">
              <a:rPr lang="en-US" noProof="0" smtClean="0"/>
              <a:t>5/30/2023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83431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50BDD93-02DA-4B21-9556-FA8B9894F90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58861" y="478880"/>
            <a:ext cx="5582675" cy="5900239"/>
          </a:xfrm>
          <a:custGeom>
            <a:avLst/>
            <a:gdLst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0 w 5582675"/>
              <a:gd name="connsiteY4" fmla="*/ 0 h 5900239"/>
              <a:gd name="connsiteX0" fmla="*/ 3501 w 5586176"/>
              <a:gd name="connsiteY0" fmla="*/ 0 h 5900239"/>
              <a:gd name="connsiteX1" fmla="*/ 5586176 w 5586176"/>
              <a:gd name="connsiteY1" fmla="*/ 0 h 5900239"/>
              <a:gd name="connsiteX2" fmla="*/ 5586176 w 5586176"/>
              <a:gd name="connsiteY2" fmla="*/ 5900239 h 5900239"/>
              <a:gd name="connsiteX3" fmla="*/ 3501 w 5586176"/>
              <a:gd name="connsiteY3" fmla="*/ 5900239 h 5900239"/>
              <a:gd name="connsiteX4" fmla="*/ 0 w 5586176"/>
              <a:gd name="connsiteY4" fmla="*/ 3615600 h 5900239"/>
              <a:gd name="connsiteX5" fmla="*/ 3501 w 5586176"/>
              <a:gd name="connsiteY5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220019 w 5582675"/>
              <a:gd name="connsiteY4" fmla="*/ 3442880 h 5900239"/>
              <a:gd name="connsiteX5" fmla="*/ 0 w 5582675"/>
              <a:gd name="connsiteY5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220019 w 5582675"/>
              <a:gd name="connsiteY4" fmla="*/ 3442880 h 5900239"/>
              <a:gd name="connsiteX5" fmla="*/ 11739 w 5582675"/>
              <a:gd name="connsiteY5" fmla="*/ 237400 h 5900239"/>
              <a:gd name="connsiteX6" fmla="*/ 0 w 5582675"/>
              <a:gd name="connsiteY6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220019 w 5582675"/>
              <a:gd name="connsiteY4" fmla="*/ 3442880 h 5900239"/>
              <a:gd name="connsiteX5" fmla="*/ 11739 w 5582675"/>
              <a:gd name="connsiteY5" fmla="*/ 237400 h 5900239"/>
              <a:gd name="connsiteX6" fmla="*/ 0 w 5582675"/>
              <a:gd name="connsiteY6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220019 w 5582675"/>
              <a:gd name="connsiteY4" fmla="*/ 3442880 h 5900239"/>
              <a:gd name="connsiteX5" fmla="*/ 62539 w 5582675"/>
              <a:gd name="connsiteY5" fmla="*/ 237400 h 5900239"/>
              <a:gd name="connsiteX6" fmla="*/ 0 w 5582675"/>
              <a:gd name="connsiteY6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220019 w 5582675"/>
              <a:gd name="connsiteY4" fmla="*/ 3442880 h 5900239"/>
              <a:gd name="connsiteX5" fmla="*/ 62539 w 5582675"/>
              <a:gd name="connsiteY5" fmla="*/ 237400 h 5900239"/>
              <a:gd name="connsiteX6" fmla="*/ 0 w 5582675"/>
              <a:gd name="connsiteY6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220019 w 5582675"/>
              <a:gd name="connsiteY4" fmla="*/ 3442880 h 5900239"/>
              <a:gd name="connsiteX5" fmla="*/ 62539 w 5582675"/>
              <a:gd name="connsiteY5" fmla="*/ 237400 h 5900239"/>
              <a:gd name="connsiteX6" fmla="*/ 0 w 5582675"/>
              <a:gd name="connsiteY6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220019 w 5582675"/>
              <a:gd name="connsiteY4" fmla="*/ 3442880 h 5900239"/>
              <a:gd name="connsiteX5" fmla="*/ 47299 w 5582675"/>
              <a:gd name="connsiteY5" fmla="*/ 247560 h 5900239"/>
              <a:gd name="connsiteX6" fmla="*/ 0 w 5582675"/>
              <a:gd name="connsiteY6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11739 w 5582675"/>
              <a:gd name="connsiteY4" fmla="*/ 5647600 h 5900239"/>
              <a:gd name="connsiteX5" fmla="*/ 220019 w 5582675"/>
              <a:gd name="connsiteY5" fmla="*/ 3442880 h 5900239"/>
              <a:gd name="connsiteX6" fmla="*/ 47299 w 5582675"/>
              <a:gd name="connsiteY6" fmla="*/ 247560 h 5900239"/>
              <a:gd name="connsiteX7" fmla="*/ 0 w 5582675"/>
              <a:gd name="connsiteY7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52379 w 5582675"/>
              <a:gd name="connsiteY4" fmla="*/ 5647600 h 5900239"/>
              <a:gd name="connsiteX5" fmla="*/ 220019 w 5582675"/>
              <a:gd name="connsiteY5" fmla="*/ 3442880 h 5900239"/>
              <a:gd name="connsiteX6" fmla="*/ 47299 w 5582675"/>
              <a:gd name="connsiteY6" fmla="*/ 247560 h 5900239"/>
              <a:gd name="connsiteX7" fmla="*/ 0 w 5582675"/>
              <a:gd name="connsiteY7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42854 w 5582675"/>
              <a:gd name="connsiteY4" fmla="*/ 5653315 h 5900239"/>
              <a:gd name="connsiteX5" fmla="*/ 220019 w 5582675"/>
              <a:gd name="connsiteY5" fmla="*/ 3442880 h 5900239"/>
              <a:gd name="connsiteX6" fmla="*/ 47299 w 5582675"/>
              <a:gd name="connsiteY6" fmla="*/ 247560 h 5900239"/>
              <a:gd name="connsiteX7" fmla="*/ 0 w 5582675"/>
              <a:gd name="connsiteY7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42854 w 5582675"/>
              <a:gd name="connsiteY4" fmla="*/ 5653315 h 5900239"/>
              <a:gd name="connsiteX5" fmla="*/ 220019 w 5582675"/>
              <a:gd name="connsiteY5" fmla="*/ 3442880 h 5900239"/>
              <a:gd name="connsiteX6" fmla="*/ 47299 w 5582675"/>
              <a:gd name="connsiteY6" fmla="*/ 247560 h 5900239"/>
              <a:gd name="connsiteX7" fmla="*/ 0 w 5582675"/>
              <a:gd name="connsiteY7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42854 w 5582675"/>
              <a:gd name="connsiteY4" fmla="*/ 5653315 h 5900239"/>
              <a:gd name="connsiteX5" fmla="*/ 220019 w 5582675"/>
              <a:gd name="connsiteY5" fmla="*/ 3442880 h 5900239"/>
              <a:gd name="connsiteX6" fmla="*/ 47299 w 5582675"/>
              <a:gd name="connsiteY6" fmla="*/ 247560 h 5900239"/>
              <a:gd name="connsiteX7" fmla="*/ 0 w 5582675"/>
              <a:gd name="connsiteY7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42854 w 5582675"/>
              <a:gd name="connsiteY4" fmla="*/ 5653315 h 5900239"/>
              <a:gd name="connsiteX5" fmla="*/ 220019 w 5582675"/>
              <a:gd name="connsiteY5" fmla="*/ 3442880 h 5900239"/>
              <a:gd name="connsiteX6" fmla="*/ 47299 w 5582675"/>
              <a:gd name="connsiteY6" fmla="*/ 247560 h 5900239"/>
              <a:gd name="connsiteX7" fmla="*/ 0 w 5582675"/>
              <a:gd name="connsiteY7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42854 w 5582675"/>
              <a:gd name="connsiteY4" fmla="*/ 5653315 h 5900239"/>
              <a:gd name="connsiteX5" fmla="*/ 220019 w 5582675"/>
              <a:gd name="connsiteY5" fmla="*/ 3442880 h 5900239"/>
              <a:gd name="connsiteX6" fmla="*/ 47299 w 5582675"/>
              <a:gd name="connsiteY6" fmla="*/ 247560 h 5900239"/>
              <a:gd name="connsiteX7" fmla="*/ 0 w 5582675"/>
              <a:gd name="connsiteY7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42854 w 5582675"/>
              <a:gd name="connsiteY4" fmla="*/ 5653315 h 5900239"/>
              <a:gd name="connsiteX5" fmla="*/ 220019 w 5582675"/>
              <a:gd name="connsiteY5" fmla="*/ 3442880 h 5900239"/>
              <a:gd name="connsiteX6" fmla="*/ 47299 w 5582675"/>
              <a:gd name="connsiteY6" fmla="*/ 247560 h 5900239"/>
              <a:gd name="connsiteX7" fmla="*/ 0 w 5582675"/>
              <a:gd name="connsiteY7" fmla="*/ 0 h 5900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82675" h="5900239">
                <a:moveTo>
                  <a:pt x="0" y="0"/>
                </a:moveTo>
                <a:lnTo>
                  <a:pt x="5582675" y="0"/>
                </a:lnTo>
                <a:lnTo>
                  <a:pt x="5582675" y="5900239"/>
                </a:lnTo>
                <a:lnTo>
                  <a:pt x="0" y="5900239"/>
                </a:lnTo>
                <a:cubicBezTo>
                  <a:pt x="14285" y="5817931"/>
                  <a:pt x="34284" y="5741338"/>
                  <a:pt x="42854" y="5653315"/>
                </a:cubicBezTo>
                <a:cubicBezTo>
                  <a:pt x="145724" y="4908883"/>
                  <a:pt x="181919" y="4332092"/>
                  <a:pt x="220019" y="3442880"/>
                </a:cubicBezTo>
                <a:cubicBezTo>
                  <a:pt x="221712" y="2333747"/>
                  <a:pt x="182766" y="1285573"/>
                  <a:pt x="47299" y="247560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2300" b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A5200-74F0-9445-8847-A53AA9C11C7B}" type="datetime1">
              <a:rPr lang="en-US" noProof="0" smtClean="0"/>
              <a:t>5/30/2023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97730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17C1C-DA5E-F743-826B-CB70C940D4E6}" type="datetime1">
              <a:rPr lang="en-US" noProof="0" smtClean="0"/>
              <a:t>5/30/2023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77171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10E4C-E478-1D40-94DF-17D7429B053A}" type="datetime1">
              <a:rPr lang="en-US" noProof="0" smtClean="0"/>
              <a:t>5/30/2023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59933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A9061-1D22-724D-9508-7BAEAF287353}" type="datetime1">
              <a:rPr lang="en-US" noProof="0" smtClean="0"/>
              <a:t>5/30/2023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64808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A9061-1D22-724D-9508-7BAEAF287353}" type="datetime1">
              <a:rPr lang="en-US" noProof="0" smtClean="0"/>
              <a:t>5/30/2023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75C1B7F-CD73-441E-89FC-46AA9E8B51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64150" y="2406650"/>
            <a:ext cx="8663700" cy="3477682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2974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05E0F-8980-D24A-B2F9-0C7A13C6A6DE}" type="datetime1">
              <a:rPr lang="en-US" noProof="0" smtClean="0"/>
              <a:t>5/30/2023</a:t>
            </a:fld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19229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41EE2-1449-2741-9D08-61623EFC2A0E}" type="datetime1">
              <a:rPr lang="en-US" noProof="0" smtClean="0"/>
              <a:t>5/30/2023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73622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F7560-49B8-714F-A7F1-D946D3E64C23}" type="datetime1">
              <a:rPr lang="en-US" noProof="0" smtClean="0"/>
              <a:t>5/30/2023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08194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A9677FD5-9A91-4866-B075-6DDE16433AC7}"/>
              </a:ext>
            </a:extLst>
          </p:cNvPr>
          <p:cNvGrpSpPr/>
          <p:nvPr userDrawn="1"/>
        </p:nvGrpSpPr>
        <p:grpSpPr>
          <a:xfrm>
            <a:off x="16303" y="0"/>
            <a:ext cx="12192000" cy="6858000"/>
            <a:chOff x="16303" y="6430358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236937" y="6430358"/>
              <a:ext cx="507801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 r="-14009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3144589" y="8256436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2233481" y="9232079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16303" y="6431945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287088"/>
            <a:ext cx="3438881" cy="2283824"/>
          </a:xfrm>
        </p:spPr>
        <p:txBody>
          <a:bodyPr anchor="ctr"/>
          <a:lstStyle>
            <a:lvl1pPr algn="l">
              <a:defRPr sz="2300" b="0"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9237C-03C9-D843-906B-96D98C6B2D61}" type="datetime1">
              <a:rPr lang="en-US" noProof="0" smtClean="0"/>
              <a:t>5/30/2023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79578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s as Icons 5X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480622-FB8F-493B-9965-971B07D752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92913" y="1748812"/>
            <a:ext cx="3852000" cy="72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0"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Text Item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2C5BC223-8B87-4685-A901-71B07847E4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92913" y="2561156"/>
            <a:ext cx="3852000" cy="72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0">
            <a:solidFill>
              <a:schemeClr val="accent2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Text Item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1AE3DDF2-FC22-4381-9763-408FEF9648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92913" y="3373501"/>
            <a:ext cx="3852000" cy="72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0">
            <a:solidFill>
              <a:schemeClr val="accent3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Text Item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6170A2BF-28BF-4B27-B92D-B1423601B7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92913" y="4185846"/>
            <a:ext cx="3852000" cy="72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0">
            <a:solidFill>
              <a:schemeClr val="accent4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Text Item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2DB1D08C-9D26-4EC5-B935-D6A265A2A6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92913" y="4998190"/>
            <a:ext cx="3852000" cy="72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0">
            <a:solidFill>
              <a:schemeClr val="accent6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Text Item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9677FD5-9A91-4866-B075-6DDE16433AC7}"/>
              </a:ext>
            </a:extLst>
          </p:cNvPr>
          <p:cNvGrpSpPr/>
          <p:nvPr userDrawn="1"/>
        </p:nvGrpSpPr>
        <p:grpSpPr>
          <a:xfrm>
            <a:off x="16303" y="0"/>
            <a:ext cx="12192000" cy="6858000"/>
            <a:chOff x="16303" y="6430358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236937" y="6430358"/>
              <a:ext cx="507801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 r="-14009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3144589" y="8256436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2233481" y="9232079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16303" y="6431945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287088"/>
            <a:ext cx="3438881" cy="2283824"/>
          </a:xfrm>
        </p:spPr>
        <p:txBody>
          <a:bodyPr anchor="ctr"/>
          <a:lstStyle>
            <a:lvl1pPr algn="l">
              <a:defRPr sz="2300" b="0"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BD2BD-1F35-9841-A6BF-76BE540EE01F}" type="datetime1">
              <a:rPr lang="en-US" noProof="0" smtClean="0"/>
              <a:t>5/30/2023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DDAF6ED-5E16-4D29-98B7-FB80DB3AAFE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70575" y="1840504"/>
            <a:ext cx="536616" cy="536616"/>
          </a:xfr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100" i="1"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8C305CB7-F303-430E-951A-7FC6F97062A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70575" y="2652849"/>
            <a:ext cx="536616" cy="536616"/>
          </a:xfr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100" i="1"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2" name="Picture Placeholder 13">
            <a:extLst>
              <a:ext uri="{FF2B5EF4-FFF2-40B4-BE49-F238E27FC236}">
                <a16:creationId xmlns:a16="http://schemas.microsoft.com/office/drawing/2014/main" id="{84D427E5-ED69-4A46-A9B7-F4DC4466F32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870575" y="3465194"/>
            <a:ext cx="536616" cy="536616"/>
          </a:xfr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100" i="1"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4" name="Picture Placeholder 13">
            <a:extLst>
              <a:ext uri="{FF2B5EF4-FFF2-40B4-BE49-F238E27FC236}">
                <a16:creationId xmlns:a16="http://schemas.microsoft.com/office/drawing/2014/main" id="{3DDA902F-61D6-4F1C-86C6-D1F5584AE8B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870575" y="4277539"/>
            <a:ext cx="536616" cy="536616"/>
          </a:xfr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100" i="1"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D8B6871A-9C69-4437-A5AD-A0400BAF2C6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870575" y="5089882"/>
            <a:ext cx="536616" cy="536616"/>
          </a:xfr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100" i="1"/>
            </a:lvl1pPr>
          </a:lstStyle>
          <a:p>
            <a:r>
              <a:rPr lang="en-US" noProof="0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296259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con Bullets Vertical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val 30">
            <a:extLst>
              <a:ext uri="{FF2B5EF4-FFF2-40B4-BE49-F238E27FC236}">
                <a16:creationId xmlns:a16="http://schemas.microsoft.com/office/drawing/2014/main" id="{B8ACAEC3-8D8C-3848-8630-7A0DFF3F6116}"/>
              </a:ext>
            </a:extLst>
          </p:cNvPr>
          <p:cNvSpPr>
            <a:spLocks noChangeAspect="1"/>
          </p:cNvSpPr>
          <p:nvPr userDrawn="1"/>
        </p:nvSpPr>
        <p:spPr>
          <a:xfrm>
            <a:off x="8699143" y="3702940"/>
            <a:ext cx="1261872" cy="126187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CC12BEA0-F502-0646-A370-7ECF194608D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865103" y="3869836"/>
            <a:ext cx="929952" cy="929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58C6160-632A-B540-A7E5-81F40CEC1FE7}"/>
              </a:ext>
            </a:extLst>
          </p:cNvPr>
          <p:cNvSpPr>
            <a:spLocks noChangeAspect="1"/>
          </p:cNvSpPr>
          <p:nvPr userDrawn="1"/>
        </p:nvSpPr>
        <p:spPr>
          <a:xfrm>
            <a:off x="6287247" y="3706777"/>
            <a:ext cx="1261872" cy="126187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EB2FEBB6-C1E0-0D47-8CCC-05EE2F75659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452271" y="3873673"/>
            <a:ext cx="929952" cy="929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215E544-9553-AC42-B5C3-F7AE9AD6D815}"/>
              </a:ext>
            </a:extLst>
          </p:cNvPr>
          <p:cNvSpPr>
            <a:spLocks noChangeAspect="1"/>
          </p:cNvSpPr>
          <p:nvPr userDrawn="1"/>
        </p:nvSpPr>
        <p:spPr>
          <a:xfrm>
            <a:off x="8699143" y="799317"/>
            <a:ext cx="1261872" cy="126187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76E934A-C634-DF4D-992A-6E01917693AD}"/>
              </a:ext>
            </a:extLst>
          </p:cNvPr>
          <p:cNvSpPr>
            <a:spLocks noChangeAspect="1"/>
          </p:cNvSpPr>
          <p:nvPr userDrawn="1"/>
        </p:nvSpPr>
        <p:spPr>
          <a:xfrm>
            <a:off x="6289119" y="799317"/>
            <a:ext cx="1261872" cy="126187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9677FD5-9A91-4866-B075-6DDE16433AC7}"/>
              </a:ext>
            </a:extLst>
          </p:cNvPr>
          <p:cNvGrpSpPr/>
          <p:nvPr userDrawn="1"/>
        </p:nvGrpSpPr>
        <p:grpSpPr>
          <a:xfrm>
            <a:off x="16303" y="0"/>
            <a:ext cx="12192000" cy="6858000"/>
            <a:chOff x="16303" y="6430358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236937" y="6430358"/>
              <a:ext cx="507801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 r="-14009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3144589" y="8256436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2233481" y="9232079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16303" y="6431945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287088"/>
            <a:ext cx="3438881" cy="2283824"/>
          </a:xfrm>
        </p:spPr>
        <p:txBody>
          <a:bodyPr anchor="ctr"/>
          <a:lstStyle>
            <a:lvl1pPr algn="l">
              <a:defRPr sz="2300" b="0"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4F40A-5592-5744-BFD7-61B04D70BFE7}" type="datetime1">
              <a:rPr lang="en-US" noProof="0" smtClean="0"/>
              <a:t>5/30/2023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ADD13A9-A8EA-4B1C-AE31-FE189E0E8B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56275" y="2351088"/>
            <a:ext cx="2325688" cy="7747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A2BAC124-81DA-4B8B-86CD-75C69A4D0D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67235" y="2351088"/>
            <a:ext cx="2325688" cy="7747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B493D355-B592-4395-8255-D1D4FB1CF1A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6275" y="5258548"/>
            <a:ext cx="2325688" cy="7747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D0A496BB-AA13-44AE-AFA6-30D4ED5099E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67235" y="5258548"/>
            <a:ext cx="2325688" cy="7747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8E97E18E-0E31-B542-9578-D6E4DCD8468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54143" y="966213"/>
            <a:ext cx="929952" cy="929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7602DDF7-46BD-6045-BDB0-45F47B0B6A9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865103" y="965277"/>
            <a:ext cx="929952" cy="929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</p:spTree>
    <p:extLst>
      <p:ext uri="{BB962C8B-B14F-4D97-AF65-F5344CB8AC3E}">
        <p14:creationId xmlns:p14="http://schemas.microsoft.com/office/powerpoint/2010/main" val="1820464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con Bullet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86F73ED6-3B3B-5A45-912C-FCFD7D53593C}"/>
              </a:ext>
            </a:extLst>
          </p:cNvPr>
          <p:cNvSpPr>
            <a:spLocks noChangeAspect="1"/>
          </p:cNvSpPr>
          <p:nvPr userDrawn="1"/>
        </p:nvSpPr>
        <p:spPr>
          <a:xfrm>
            <a:off x="8699143" y="3702940"/>
            <a:ext cx="1261872" cy="126187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Picture Placeholder 9">
            <a:extLst>
              <a:ext uri="{FF2B5EF4-FFF2-40B4-BE49-F238E27FC236}">
                <a16:creationId xmlns:a16="http://schemas.microsoft.com/office/drawing/2014/main" id="{B5971407-B12A-EE45-895D-769807DFC76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865103" y="3869836"/>
            <a:ext cx="929952" cy="929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6215321-76D7-AD41-B779-DE347C617DB3}"/>
              </a:ext>
            </a:extLst>
          </p:cNvPr>
          <p:cNvSpPr>
            <a:spLocks noChangeAspect="1"/>
          </p:cNvSpPr>
          <p:nvPr userDrawn="1"/>
        </p:nvSpPr>
        <p:spPr>
          <a:xfrm>
            <a:off x="6288183" y="3706777"/>
            <a:ext cx="1261872" cy="126187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E61684B2-1403-BD44-80B1-6A5C0D0A3C6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454143" y="3873673"/>
            <a:ext cx="929952" cy="929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B87B079-A5F0-D34B-90BD-17403B51EF47}"/>
              </a:ext>
            </a:extLst>
          </p:cNvPr>
          <p:cNvSpPr>
            <a:spLocks noChangeAspect="1"/>
          </p:cNvSpPr>
          <p:nvPr userDrawn="1"/>
        </p:nvSpPr>
        <p:spPr>
          <a:xfrm>
            <a:off x="8699143" y="799317"/>
            <a:ext cx="1261872" cy="12618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7169BE7-153A-034D-B3C8-A226C22DE09C}"/>
              </a:ext>
            </a:extLst>
          </p:cNvPr>
          <p:cNvSpPr>
            <a:spLocks noChangeAspect="1"/>
          </p:cNvSpPr>
          <p:nvPr userDrawn="1"/>
        </p:nvSpPr>
        <p:spPr>
          <a:xfrm>
            <a:off x="6288183" y="799317"/>
            <a:ext cx="1261872" cy="12618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Picture Placeholder 9">
            <a:extLst>
              <a:ext uri="{FF2B5EF4-FFF2-40B4-BE49-F238E27FC236}">
                <a16:creationId xmlns:a16="http://schemas.microsoft.com/office/drawing/2014/main" id="{604C6493-8619-1749-A32C-8C1C4E87533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54143" y="966213"/>
            <a:ext cx="929952" cy="929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EE25A905-577F-154D-BA89-4F485EEBC4B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865103" y="965277"/>
            <a:ext cx="929952" cy="929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9677FD5-9A91-4866-B075-6DDE16433AC7}"/>
              </a:ext>
            </a:extLst>
          </p:cNvPr>
          <p:cNvGrpSpPr/>
          <p:nvPr userDrawn="1"/>
        </p:nvGrpSpPr>
        <p:grpSpPr>
          <a:xfrm>
            <a:off x="16303" y="0"/>
            <a:ext cx="12192000" cy="6858000"/>
            <a:chOff x="16303" y="6430358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236937" y="6430358"/>
              <a:ext cx="507801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 r="-14009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3144589" y="8256436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2233481" y="9232079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16303" y="6431945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287088"/>
            <a:ext cx="3438881" cy="2283824"/>
          </a:xfrm>
        </p:spPr>
        <p:txBody>
          <a:bodyPr anchor="ctr"/>
          <a:lstStyle>
            <a:lvl1pPr algn="l">
              <a:defRPr sz="2300" b="0"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7F711-7020-994E-A797-D04033A0CF12}" type="datetime1">
              <a:rPr lang="en-US" noProof="0" smtClean="0"/>
              <a:t>5/30/2023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ADD13A9-A8EA-4B1C-AE31-FE189E0E8B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56275" y="2351088"/>
            <a:ext cx="2325688" cy="7747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A2BAC124-81DA-4B8B-86CD-75C69A4D0D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67235" y="2351088"/>
            <a:ext cx="2325688" cy="7747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B493D355-B592-4395-8255-D1D4FB1CF1A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6275" y="5258548"/>
            <a:ext cx="2325688" cy="7747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D0A496BB-AA13-44AE-AFA6-30D4ED5099E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67235" y="5258548"/>
            <a:ext cx="2325688" cy="7747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</p:spTree>
    <p:extLst>
      <p:ext uri="{BB962C8B-B14F-4D97-AF65-F5344CB8AC3E}">
        <p14:creationId xmlns:p14="http://schemas.microsoft.com/office/powerpoint/2010/main" val="3254131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Icon Bullet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val 28">
            <a:extLst>
              <a:ext uri="{FF2B5EF4-FFF2-40B4-BE49-F238E27FC236}">
                <a16:creationId xmlns:a16="http://schemas.microsoft.com/office/drawing/2014/main" id="{3B87B079-A5F0-D34B-90BD-17403B51EF47}"/>
              </a:ext>
            </a:extLst>
          </p:cNvPr>
          <p:cNvSpPr>
            <a:spLocks noChangeAspect="1"/>
          </p:cNvSpPr>
          <p:nvPr userDrawn="1"/>
        </p:nvSpPr>
        <p:spPr>
          <a:xfrm>
            <a:off x="8699143" y="2234226"/>
            <a:ext cx="1261872" cy="12618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7169BE7-153A-034D-B3C8-A226C22DE09C}"/>
              </a:ext>
            </a:extLst>
          </p:cNvPr>
          <p:cNvSpPr>
            <a:spLocks noChangeAspect="1"/>
          </p:cNvSpPr>
          <p:nvPr userDrawn="1"/>
        </p:nvSpPr>
        <p:spPr>
          <a:xfrm>
            <a:off x="6288183" y="2234226"/>
            <a:ext cx="1261872" cy="12618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Picture Placeholder 9">
            <a:extLst>
              <a:ext uri="{FF2B5EF4-FFF2-40B4-BE49-F238E27FC236}">
                <a16:creationId xmlns:a16="http://schemas.microsoft.com/office/drawing/2014/main" id="{604C6493-8619-1749-A32C-8C1C4E87533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54143" y="2401122"/>
            <a:ext cx="929952" cy="929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EE25A905-577F-154D-BA89-4F485EEBC4B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865103" y="2400186"/>
            <a:ext cx="929952" cy="929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9677FD5-9A91-4866-B075-6DDE16433AC7}"/>
              </a:ext>
            </a:extLst>
          </p:cNvPr>
          <p:cNvGrpSpPr/>
          <p:nvPr userDrawn="1"/>
        </p:nvGrpSpPr>
        <p:grpSpPr>
          <a:xfrm>
            <a:off x="16303" y="0"/>
            <a:ext cx="12192000" cy="6858000"/>
            <a:chOff x="16303" y="6430358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236937" y="6430358"/>
              <a:ext cx="507801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 r="-14009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3144589" y="8256436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2233481" y="9232079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16303" y="6431945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287088"/>
            <a:ext cx="3438881" cy="2283824"/>
          </a:xfrm>
        </p:spPr>
        <p:txBody>
          <a:bodyPr anchor="ctr"/>
          <a:lstStyle>
            <a:lvl1pPr algn="l">
              <a:defRPr sz="2300" b="0"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7F711-7020-994E-A797-D04033A0CF12}" type="datetime1">
              <a:rPr lang="en-US" noProof="0" smtClean="0"/>
              <a:t>5/30/2023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ADD13A9-A8EA-4B1C-AE31-FE189E0E8B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56275" y="3785996"/>
            <a:ext cx="2325688" cy="150345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A2BAC124-81DA-4B8B-86CD-75C69A4D0D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67235" y="3785996"/>
            <a:ext cx="2325688" cy="150345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</p:spTree>
    <p:extLst>
      <p:ext uri="{BB962C8B-B14F-4D97-AF65-F5344CB8AC3E}">
        <p14:creationId xmlns:p14="http://schemas.microsoft.com/office/powerpoint/2010/main" val="2465061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con Bullet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F625DE42-6A2A-D745-B1F8-2AF2793533BE}"/>
              </a:ext>
            </a:extLst>
          </p:cNvPr>
          <p:cNvSpPr>
            <a:spLocks noChangeAspect="1"/>
          </p:cNvSpPr>
          <p:nvPr userDrawn="1"/>
        </p:nvSpPr>
        <p:spPr>
          <a:xfrm>
            <a:off x="8404601" y="3981394"/>
            <a:ext cx="1042415" cy="104241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A87D37E3-62A9-1F44-8520-EBED16BF1C0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535100" y="4123125"/>
            <a:ext cx="781417" cy="758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5F8797D-AFBD-534A-AC82-DE2B7BAECE83}"/>
              </a:ext>
            </a:extLst>
          </p:cNvPr>
          <p:cNvSpPr>
            <a:spLocks noChangeAspect="1"/>
          </p:cNvSpPr>
          <p:nvPr userDrawn="1"/>
        </p:nvSpPr>
        <p:spPr>
          <a:xfrm>
            <a:off x="8404601" y="1932281"/>
            <a:ext cx="1042415" cy="104241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EFE809D2-16A3-B143-BC10-FEC397E62C6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535100" y="2074012"/>
            <a:ext cx="781417" cy="758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9677FD5-9A91-4866-B075-6DDE16433AC7}"/>
              </a:ext>
            </a:extLst>
          </p:cNvPr>
          <p:cNvGrpSpPr/>
          <p:nvPr userDrawn="1"/>
        </p:nvGrpSpPr>
        <p:grpSpPr>
          <a:xfrm>
            <a:off x="16303" y="0"/>
            <a:ext cx="12192000" cy="6858000"/>
            <a:chOff x="16303" y="6430358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236937" y="6430358"/>
              <a:ext cx="507801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 r="-14009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3144589" y="8256436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2233481" y="9232079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16303" y="6431945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287088"/>
            <a:ext cx="3438881" cy="2283824"/>
          </a:xfrm>
        </p:spPr>
        <p:txBody>
          <a:bodyPr anchor="ctr"/>
          <a:lstStyle>
            <a:lvl1pPr algn="l">
              <a:defRPr sz="2300" b="0"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69370-372E-0846-B090-5E6EF97A3B62}" type="datetime1">
              <a:rPr lang="en-US" noProof="0" smtClean="0"/>
              <a:t>5/30/2023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ADD13A9-A8EA-4B1C-AE31-FE189E0E8B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9670" y="1840992"/>
            <a:ext cx="2095046" cy="1225056"/>
          </a:xfrm>
        </p:spPr>
        <p:txBody>
          <a:bodyPr anchor="ctr">
            <a:noAutofit/>
          </a:bodyPr>
          <a:lstStyle>
            <a:lvl1pPr marL="0" indent="0" algn="l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A2BAC124-81DA-4B8B-86CD-75C69A4D0D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19533" y="1840992"/>
            <a:ext cx="2095046" cy="1225056"/>
          </a:xfrm>
        </p:spPr>
        <p:txBody>
          <a:bodyPr anchor="ctr">
            <a:noAutofit/>
          </a:bodyPr>
          <a:lstStyle>
            <a:lvl1pPr marL="0" indent="0" algn="l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B493D355-B592-4395-8255-D1D4FB1CF1A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89670" y="3891529"/>
            <a:ext cx="2095046" cy="1222144"/>
          </a:xfrm>
        </p:spPr>
        <p:txBody>
          <a:bodyPr anchor="ctr">
            <a:noAutofit/>
          </a:bodyPr>
          <a:lstStyle>
            <a:lvl1pPr marL="0" indent="0" algn="l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D0A496BB-AA13-44AE-AFA6-30D4ED5099E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19533" y="3891529"/>
            <a:ext cx="2095046" cy="1222144"/>
          </a:xfrm>
        </p:spPr>
        <p:txBody>
          <a:bodyPr anchor="ctr">
            <a:noAutofit/>
          </a:bodyPr>
          <a:lstStyle>
            <a:lvl1pPr marL="0" indent="0" algn="l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3963115-25B3-494B-9A13-AC92EFE94C09}"/>
              </a:ext>
            </a:extLst>
          </p:cNvPr>
          <p:cNvSpPr>
            <a:spLocks noChangeAspect="1"/>
          </p:cNvSpPr>
          <p:nvPr userDrawn="1"/>
        </p:nvSpPr>
        <p:spPr>
          <a:xfrm>
            <a:off x="5070995" y="1932281"/>
            <a:ext cx="1042415" cy="104241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Picture Placeholder 9">
            <a:extLst>
              <a:ext uri="{FF2B5EF4-FFF2-40B4-BE49-F238E27FC236}">
                <a16:creationId xmlns:a16="http://schemas.microsoft.com/office/drawing/2014/main" id="{3C759269-D6E6-2B41-8BEE-8B5AFB809B6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01494" y="2074012"/>
            <a:ext cx="781417" cy="758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3E569D5-DC38-7C46-95CD-ACFBFBF591A2}"/>
              </a:ext>
            </a:extLst>
          </p:cNvPr>
          <p:cNvSpPr>
            <a:spLocks noChangeAspect="1"/>
          </p:cNvSpPr>
          <p:nvPr userDrawn="1"/>
        </p:nvSpPr>
        <p:spPr>
          <a:xfrm>
            <a:off x="5070995" y="3981394"/>
            <a:ext cx="1042415" cy="104241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E8396DFD-D667-2648-9BE4-6237690F799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201494" y="4123125"/>
            <a:ext cx="781417" cy="758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</p:spTree>
    <p:extLst>
      <p:ext uri="{BB962C8B-B14F-4D97-AF65-F5344CB8AC3E}">
        <p14:creationId xmlns:p14="http://schemas.microsoft.com/office/powerpoint/2010/main" val="2929901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8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6ACA6CA-E140-824D-8E8B-5CC5036BDBAE}" type="datetime1">
              <a:rPr lang="en-US" noProof="0" smtClean="0"/>
              <a:pPr/>
              <a:t>5/30/2023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endParaRPr lang="en-US" noProof="0" dirty="0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63915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59" r:id="rId4"/>
    <p:sldLayoutId id="2147483860" r:id="rId5"/>
    <p:sldLayoutId id="2147483861" r:id="rId6"/>
    <p:sldLayoutId id="2147483862" r:id="rId7"/>
    <p:sldLayoutId id="2147483864" r:id="rId8"/>
    <p:sldLayoutId id="2147483863" r:id="rId9"/>
    <p:sldLayoutId id="2147483858" r:id="rId10"/>
    <p:sldLayoutId id="2147483865" r:id="rId11"/>
    <p:sldLayoutId id="2147483844" r:id="rId12"/>
    <p:sldLayoutId id="2147483845" r:id="rId13"/>
    <p:sldLayoutId id="2147483846" r:id="rId14"/>
    <p:sldLayoutId id="2147483866" r:id="rId15"/>
    <p:sldLayoutId id="2147483847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G"/><Relationship Id="rId11" Type="http://schemas.openxmlformats.org/officeDocument/2006/relationships/image" Target="../media/image19.JPG"/><Relationship Id="rId5" Type="http://schemas.openxmlformats.org/officeDocument/2006/relationships/image" Target="../media/image13.JPG"/><Relationship Id="rId10" Type="http://schemas.openxmlformats.org/officeDocument/2006/relationships/image" Target="../media/image18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g"/><Relationship Id="rId7" Type="http://schemas.openxmlformats.org/officeDocument/2006/relationships/image" Target="../media/image28.sv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3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4B37038-1C62-4FAC-A3FD-13AF358A6717}"/>
              </a:ext>
            </a:extLst>
          </p:cNvPr>
          <p:cNvSpPr/>
          <p:nvPr/>
        </p:nvSpPr>
        <p:spPr>
          <a:xfrm>
            <a:off x="1037967" y="720810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sz="4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งานบริการและสวัสดิการนักศึกษา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6DA31A-499C-4D5A-BF15-624966C83133}"/>
              </a:ext>
            </a:extLst>
          </p:cNvPr>
          <p:cNvSpPr txBox="1"/>
          <p:nvPr/>
        </p:nvSpPr>
        <p:spPr>
          <a:xfrm>
            <a:off x="1037967" y="1475719"/>
            <a:ext cx="101160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cap="all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โครงการอบรมเชิงปฏิบัติการ การป้องกันและบรรเทาสาธารณะภัยประจำปี 2565</a:t>
            </a:r>
          </a:p>
          <a:p>
            <a:r>
              <a:rPr lang="th-TH" sz="3600" b="1" cap="all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ให้กับนักศึกษาที่พักอาศัยภายในหอพักของมหาวิทยาลัย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856C9AF-F4B1-4F8C-BE9D-ECD54FAC2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1924" y="2786963"/>
            <a:ext cx="2365032" cy="15766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0C06CC-B620-428A-B6CE-3FAC8EDE6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022" y="2786963"/>
            <a:ext cx="2404936" cy="16032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1E9B266-EF58-413C-9FDE-B41DD41055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8414" y="4531147"/>
            <a:ext cx="2408542" cy="16056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6EF2BC-3AA7-401B-8CF9-08FA93F6FB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7074" y="2786963"/>
            <a:ext cx="2404935" cy="1603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43600F2-26CB-43D7-AEC5-72A42E70D6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9247" y="2786963"/>
            <a:ext cx="2365032" cy="15766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FF413C3-578E-4182-B968-31E796B230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7075" y="4531147"/>
            <a:ext cx="2408543" cy="160569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5BEB01C-9239-4BF2-8296-5D42FF311F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5020" y="4533898"/>
            <a:ext cx="2404938" cy="160329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237A949-3BB7-4D83-8B16-F9943AECAC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49246" y="4531149"/>
            <a:ext cx="2408541" cy="1605694"/>
          </a:xfrm>
          <a:prstGeom prst="rect">
            <a:avLst/>
          </a:prstGeom>
        </p:spPr>
      </p:pic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C11B72F6-E140-4909-9560-32905075D124}"/>
              </a:ext>
            </a:extLst>
          </p:cNvPr>
          <p:cNvSpPr txBox="1">
            <a:spLocks/>
          </p:cNvSpPr>
          <p:nvPr/>
        </p:nvSpPr>
        <p:spPr>
          <a:xfrm>
            <a:off x="10338757" y="422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457200" rtl="0" eaLnBrk="1" latinLnBrk="0" hangingPunct="1"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F96B15-8338-45D5-A943-561235072D6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00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198AB5-8BDA-AB41-9AEF-8516B23BB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smtClean="0"/>
              <a:t>2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46ACE6-61A9-4442-BE13-9C7E65F2DB56}"/>
              </a:ext>
            </a:extLst>
          </p:cNvPr>
          <p:cNvSpPr/>
          <p:nvPr/>
        </p:nvSpPr>
        <p:spPr>
          <a:xfrm>
            <a:off x="823119" y="585541"/>
            <a:ext cx="95294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ตรวจประเมินหลักสุขขา</a:t>
            </a:r>
            <a:r>
              <a:rPr lang="th-TH" sz="4000" b="1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ภิ</a:t>
            </a:r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</a:t>
            </a:r>
            <a:r>
              <a:rPr lang="th-TH" sz="4000" b="1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าล ของร้านค้าภายในโรงอาหาร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เทิดกสิกร กาดน้อย และผู้ปร</a:t>
            </a:r>
            <a:r>
              <a:rPr lang="th-TH" sz="4000" b="1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ะกอบ</a:t>
            </a:r>
            <a:r>
              <a:rPr lang="th-TH" sz="4000" b="1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การร้านค้าภายในหอพักนักศึกษา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0F36EEE-EE1C-400B-9E58-B65AD7177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489" y="5235113"/>
            <a:ext cx="2283327" cy="152221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28FA3FD-10CF-4ADD-8D86-C0DD187F5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0962" y="1984493"/>
            <a:ext cx="2280854" cy="152056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F09E50-2D7E-4E43-8D07-D0A97CADB6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1677" y="3640435"/>
            <a:ext cx="2280854" cy="152056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7771637-DB1E-4779-9015-91D13EF276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1679" y="1968844"/>
            <a:ext cx="2280852" cy="152056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69249D3-1133-4E2B-981C-CD1E116C6E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4103" y="3640437"/>
            <a:ext cx="2280851" cy="152056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5F475D2-9C53-4C3D-AF3D-2ACBA6C308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3436" y="3640437"/>
            <a:ext cx="2280853" cy="152056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3460A9C-C36A-48CD-9776-933D7C9501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0785" y="1968844"/>
            <a:ext cx="2280851" cy="152056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DFE824E-C0B0-4002-A93A-476DE3EDC8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8539" y="5235109"/>
            <a:ext cx="2283327" cy="152221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2C8DD8D-056F-474A-B4EC-DDFE5D584D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3689" y="2553729"/>
            <a:ext cx="3490784" cy="232718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AEAD6D5-2598-48DB-AF47-5884C33637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19204" y="5259475"/>
            <a:ext cx="2283327" cy="152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51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AE91A77-7CB4-472F-BE08-9EB9D9A9D9F3}"/>
              </a:ext>
            </a:extLst>
          </p:cNvPr>
          <p:cNvSpPr/>
          <p:nvPr/>
        </p:nvSpPr>
        <p:spPr>
          <a:xfrm>
            <a:off x="708453" y="758051"/>
            <a:ext cx="104126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ผู้อำนวยการกองพัฒนานักศึกษาและหัวหน้างานสังกัด</a:t>
            </a:r>
            <a:endParaRPr lang="en-US" sz="36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กองพัฒนานักศึกษาพบปะผู้ประการร้านค้าเพื่อรับฟังปัญหาในการประกอบการ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E1C62A-4AB4-4276-AA00-2C5863799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5546" y="3173627"/>
            <a:ext cx="3220995" cy="24157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6CB036-6393-4FA0-82F2-10ACF1EDC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459" y="3173627"/>
            <a:ext cx="3385751" cy="25393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08DE1B-549B-44DE-9B76-2F3A8D76BA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5502" y="3173626"/>
            <a:ext cx="3385751" cy="2539313"/>
          </a:xfrm>
          <a:prstGeom prst="rect">
            <a:avLst/>
          </a:prstGeom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71A19230-B80D-4290-AE72-4E7C882BB84F}"/>
              </a:ext>
            </a:extLst>
          </p:cNvPr>
          <p:cNvSpPr txBox="1">
            <a:spLocks/>
          </p:cNvSpPr>
          <p:nvPr/>
        </p:nvSpPr>
        <p:spPr>
          <a:xfrm>
            <a:off x="10394874" y="374207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457200" rtl="0" eaLnBrk="1" latinLnBrk="0" hangingPunct="1"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F96B15-8338-45D5-A943-561235072D6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598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ardrop 23">
            <a:extLst>
              <a:ext uri="{FF2B5EF4-FFF2-40B4-BE49-F238E27FC236}">
                <a16:creationId xmlns:a16="http://schemas.microsoft.com/office/drawing/2014/main" id="{BD73942D-A75C-4D99-91B5-5E1BFC32EEAE}"/>
              </a:ext>
            </a:extLst>
          </p:cNvPr>
          <p:cNvSpPr/>
          <p:nvPr/>
        </p:nvSpPr>
        <p:spPr>
          <a:xfrm>
            <a:off x="6571231" y="2212850"/>
            <a:ext cx="660411" cy="660411"/>
          </a:xfrm>
          <a:prstGeom prst="teardrop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1F545D-EFC6-4292-A41D-186A85833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AE59E7-4ACA-354D-B7B9-2DF31F546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smtClean="0"/>
              <a:t>4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03DAE7-38FA-4619-B268-973E6DFFC3DA}"/>
              </a:ext>
            </a:extLst>
          </p:cNvPr>
          <p:cNvSpPr/>
          <p:nvPr/>
        </p:nvSpPr>
        <p:spPr>
          <a:xfrm>
            <a:off x="770601" y="571500"/>
            <a:ext cx="447911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รายได้จากการใช้อาคารสถานที่</a:t>
            </a:r>
            <a:endParaRPr lang="en-US" sz="4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อาคารอำนวย ยศสุข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FB084C0-9AC1-4D54-A883-D2B15BEA4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833" y="3480685"/>
            <a:ext cx="2465362" cy="16425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66B803F-7271-40CA-A5BE-4047D0DD1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193" y="3480686"/>
            <a:ext cx="2465361" cy="164254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98804B0-E352-434C-BF2B-223E44BE2B4F}"/>
              </a:ext>
            </a:extLst>
          </p:cNvPr>
          <p:cNvSpPr/>
          <p:nvPr/>
        </p:nvSpPr>
        <p:spPr>
          <a:xfrm>
            <a:off x="1395611" y="2060935"/>
            <a:ext cx="16145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ห้องประชุม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A24B17-A4E6-4568-83B4-1D0B36E0F92B}"/>
              </a:ext>
            </a:extLst>
          </p:cNvPr>
          <p:cNvSpPr/>
          <p:nvPr/>
        </p:nvSpPr>
        <p:spPr>
          <a:xfrm>
            <a:off x="1395611" y="2550096"/>
            <a:ext cx="45461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รายได้จากห้องประชุม ในกำกับของกองพัฒนานักศึกษา</a:t>
            </a:r>
            <a:endParaRPr lang="en-US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ตั้งแต่ ตุลาคม 2565 ถึงปัจจุบัน จำนวน 44,400 บาท</a:t>
            </a:r>
          </a:p>
        </p:txBody>
      </p:sp>
      <p:pic>
        <p:nvPicPr>
          <p:cNvPr id="20" name="Picture Placeholder 13" descr="House">
            <a:extLst>
              <a:ext uri="{FF2B5EF4-FFF2-40B4-BE49-F238E27FC236}">
                <a16:creationId xmlns:a16="http://schemas.microsoft.com/office/drawing/2014/main" id="{F05746C3-79D8-45CC-A3C0-333DC528D6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49618" t="-48742" r="-49618" b="-50243"/>
          <a:stretch/>
        </p:blipFill>
        <p:spPr>
          <a:xfrm>
            <a:off x="6271436" y="1873070"/>
            <a:ext cx="1260000" cy="1260000"/>
          </a:xfrm>
          <a:prstGeom prst="rect">
            <a:avLst/>
          </a:prstGeom>
        </p:spPr>
      </p:pic>
      <p:sp>
        <p:nvSpPr>
          <p:cNvPr id="19" name="Teardrop 18">
            <a:extLst>
              <a:ext uri="{FF2B5EF4-FFF2-40B4-BE49-F238E27FC236}">
                <a16:creationId xmlns:a16="http://schemas.microsoft.com/office/drawing/2014/main" id="{6C6E1E78-320D-4BB8-B30F-5D2DB2C5C2B8}"/>
              </a:ext>
            </a:extLst>
          </p:cNvPr>
          <p:cNvSpPr/>
          <p:nvPr/>
        </p:nvSpPr>
        <p:spPr>
          <a:xfrm>
            <a:off x="766119" y="2243748"/>
            <a:ext cx="660411" cy="660411"/>
          </a:xfrm>
          <a:prstGeom prst="teardrop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Placeholder 13" descr="Teacher">
            <a:extLst>
              <a:ext uri="{FF2B5EF4-FFF2-40B4-BE49-F238E27FC236}">
                <a16:creationId xmlns:a16="http://schemas.microsoft.com/office/drawing/2014/main" id="{9BB14D5C-C79D-41E4-9624-D7410948F6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59789" t="-59789" r="-59789" b="-59789"/>
          <a:stretch/>
        </p:blipFill>
        <p:spPr>
          <a:xfrm>
            <a:off x="560204" y="2029434"/>
            <a:ext cx="1041323" cy="104132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034D106-79A5-45D3-9AF3-C5B40C9E9D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4765" y="3526019"/>
            <a:ext cx="1954223" cy="23667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99E058B-9F40-48C4-B46D-12DCA1727B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06060" y="3526019"/>
            <a:ext cx="3155708" cy="236678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4C0FB9DC-6BB6-4242-892A-211381E9C761}"/>
              </a:ext>
            </a:extLst>
          </p:cNvPr>
          <p:cNvSpPr/>
          <p:nvPr/>
        </p:nvSpPr>
        <p:spPr>
          <a:xfrm>
            <a:off x="7239861" y="2519701"/>
            <a:ext cx="28071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รายได้จากผู้ประกอบการร้านค้า ร้านกาแฟ</a:t>
            </a:r>
          </a:p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ใต้ตึกอำนวย ยศสุข เดือนละ 4,000 บาท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693B1BF-D9FB-4991-9A52-2E2B748BEC91}"/>
              </a:ext>
            </a:extLst>
          </p:cNvPr>
          <p:cNvSpPr/>
          <p:nvPr/>
        </p:nvSpPr>
        <p:spPr>
          <a:xfrm>
            <a:off x="7239861" y="2060935"/>
            <a:ext cx="10342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ร้านค้า</a:t>
            </a:r>
          </a:p>
        </p:txBody>
      </p:sp>
    </p:spTree>
    <p:extLst>
      <p:ext uri="{BB962C8B-B14F-4D97-AF65-F5344CB8AC3E}">
        <p14:creationId xmlns:p14="http://schemas.microsoft.com/office/powerpoint/2010/main" val="4049523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AE91A77-7CB4-472F-BE08-9EB9D9A9D9F3}"/>
              </a:ext>
            </a:extLst>
          </p:cNvPr>
          <p:cNvSpPr/>
          <p:nvPr/>
        </p:nvSpPr>
        <p:spPr>
          <a:xfrm>
            <a:off x="708453" y="758051"/>
            <a:ext cx="104126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ระบบสารสนเทศที่นำมาใช้ในหน่วยงานในปี 2565 เป็นต้นมา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71A19230-B80D-4290-AE72-4E7C882BB84F}"/>
              </a:ext>
            </a:extLst>
          </p:cNvPr>
          <p:cNvSpPr txBox="1">
            <a:spLocks/>
          </p:cNvSpPr>
          <p:nvPr/>
        </p:nvSpPr>
        <p:spPr>
          <a:xfrm>
            <a:off x="10394874" y="374207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457200" rtl="0" eaLnBrk="1" latinLnBrk="0" hangingPunct="1"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F96B15-8338-45D5-A943-561235072D6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F779F2-935D-410A-9FD2-630777312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443" y="2477529"/>
            <a:ext cx="3754606" cy="211196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37564EA-AE60-498D-9BEA-F168B09AE802}"/>
              </a:ext>
            </a:extLst>
          </p:cNvPr>
          <p:cNvSpPr/>
          <p:nvPr/>
        </p:nvSpPr>
        <p:spPr>
          <a:xfrm>
            <a:off x="1499286" y="2130599"/>
            <a:ext cx="2396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ระบบขอใช้บริการออนไลน์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0B1114-9494-4847-99C4-41D895412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1362" y="2670165"/>
            <a:ext cx="3682314" cy="207130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0487204-19F3-4111-9E73-1D1521D2B872}"/>
              </a:ext>
            </a:extLst>
          </p:cNvPr>
          <p:cNvSpPr/>
          <p:nvPr/>
        </p:nvSpPr>
        <p:spPr>
          <a:xfrm>
            <a:off x="7512697" y="2246696"/>
            <a:ext cx="47179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ระบบยื่นเอกสารผ่อนผันทหารออนไลน์สำหรับนักศึกษา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A580F3-8C35-4A07-B68C-33A9D01A7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6846" y="4626991"/>
            <a:ext cx="3682314" cy="207130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1C53508-4405-4FD1-8A57-11D111F12F65}"/>
              </a:ext>
            </a:extLst>
          </p:cNvPr>
          <p:cNvSpPr/>
          <p:nvPr/>
        </p:nvSpPr>
        <p:spPr>
          <a:xfrm>
            <a:off x="4980897" y="4191855"/>
            <a:ext cx="27911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ระบบบริหารจัดการยานพาหนะ</a:t>
            </a:r>
          </a:p>
        </p:txBody>
      </p:sp>
    </p:spTree>
    <p:extLst>
      <p:ext uri="{BB962C8B-B14F-4D97-AF65-F5344CB8AC3E}">
        <p14:creationId xmlns:p14="http://schemas.microsoft.com/office/powerpoint/2010/main" val="22454879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66741836_Beginning of the year procedures_AAS_v5" id="{51CF042C-A21F-4772-ACB5-34142877F475}" vid="{78ABB5F0-5DDF-4844-A82C-FEADF47C5BA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3D0DBEEC12B8429A957D533FF34FAF" ma:contentTypeVersion="11" ma:contentTypeDescription="Create a new document." ma:contentTypeScope="" ma:versionID="10f7c4c2186c44a28d2a38d3f64e324f">
  <xsd:schema xmlns:xsd="http://www.w3.org/2001/XMLSchema" xmlns:xs="http://www.w3.org/2001/XMLSchema" xmlns:p="http://schemas.microsoft.com/office/2006/metadata/properties" xmlns:ns3="e9ed0093-914a-4a37-a694-16f6b74142be" targetNamespace="http://schemas.microsoft.com/office/2006/metadata/properties" ma:root="true" ma:fieldsID="f54004fbe58614d3f0750d22a4dd6bc7" ns3:_="">
    <xsd:import namespace="e9ed0093-914a-4a37-a694-16f6b74142b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Location" minOccurs="0"/>
                <xsd:element ref="ns3:MediaServiceOCR" minOccurs="0"/>
                <xsd:element ref="ns3:MediaServiceSearchPropertie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ed0093-914a-4a37-a694-16f6b74142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9ed0093-914a-4a37-a694-16f6b74142be" xsi:nil="true"/>
  </documentManagement>
</p:properties>
</file>

<file path=customXml/itemProps1.xml><?xml version="1.0" encoding="utf-8"?>
<ds:datastoreItem xmlns:ds="http://schemas.openxmlformats.org/officeDocument/2006/customXml" ds:itemID="{19EFE7CA-4317-4475-831E-BA0BFBB6ED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9ed0093-914a-4a37-a694-16f6b74142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CB9AE35-8A31-4380-94A6-86E5DFCDD1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983CA34-C6E2-49BA-ACFF-78ADEC0C28FA}">
  <ds:schemaRefs>
    <ds:schemaRef ds:uri="http://schemas.microsoft.com/office/2006/documentManagement/types"/>
    <ds:schemaRef ds:uri="e9ed0093-914a-4a37-a694-16f6b74142be"/>
    <ds:schemaRef ds:uri="http://purl.org/dc/terms/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Beginning of the year procedures</Template>
  <TotalTime>0</TotalTime>
  <Words>150</Words>
  <Application>Microsoft Office PowerPoint</Application>
  <PresentationFormat>Widescreen</PresentationFormat>
  <Paragraphs>24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Century Gothic</vt:lpstr>
      <vt:lpstr>TH SarabunPSK</vt:lpstr>
      <vt:lpstr>Wingdings 3</vt:lpstr>
      <vt:lpstr>Ion Boardroom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2023-05-30T02:09:13Z</dcterms:created>
  <dcterms:modified xsi:type="dcterms:W3CDTF">2023-05-30T08:02:35Z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0x0101009C3D0DBEEC12B8429A957D533FF34FAF</vt:lpwstr>
  </property>
</Properties>
</file>